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sldIdLst>
    <p:sldId id="257" r:id="rId3"/>
    <p:sldId id="258" r:id="rId4"/>
    <p:sldId id="259" r:id="rId5"/>
    <p:sldId id="260" r:id="rId6"/>
    <p:sldId id="2542" r:id="rId7"/>
    <p:sldId id="2584" r:id="rId8"/>
    <p:sldId id="2595" r:id="rId9"/>
    <p:sldId id="2594" r:id="rId10"/>
    <p:sldId id="2607" r:id="rId11"/>
    <p:sldId id="261" r:id="rId12"/>
    <p:sldId id="2596" r:id="rId13"/>
    <p:sldId id="2605" r:id="rId14"/>
    <p:sldId id="2598" r:id="rId15"/>
    <p:sldId id="2604" r:id="rId16"/>
    <p:sldId id="2599" r:id="rId17"/>
    <p:sldId id="2606" r:id="rId18"/>
    <p:sldId id="2600" r:id="rId19"/>
    <p:sldId id="2608" r:id="rId20"/>
    <p:sldId id="262" r:id="rId21"/>
    <p:sldId id="263" r:id="rId22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4"/>
  </p:normalViewPr>
  <p:slideViewPr>
    <p:cSldViewPr snapToGrid="0" snapToObjects="1">
      <p:cViewPr varScale="1">
        <p:scale>
          <a:sx n="66" d="100"/>
          <a:sy n="66" d="100"/>
        </p:scale>
        <p:origin x="3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DE548-4C07-8849-8CE8-3D53C24F64FA}" type="datetimeFigureOut">
              <a:rPr lang="zh-CN" altLang="en-US"/>
              <a:t>2023/9/10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rot="16200000">
            <a:off x="11279650" y="20694"/>
            <a:ext cx="933046" cy="891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760095" y="412750"/>
            <a:ext cx="10820400" cy="1841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72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sym typeface="思源黑体" panose="020B0500000000000000" pitchFamily="34" charset="-122"/>
              </a:rPr>
              <a:t>青大万能钥匙</a:t>
            </a: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198755" y="1464945"/>
            <a:ext cx="11809095" cy="79946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algn="ctr"/>
            <a:r>
              <a:rPr lang="zh-CN" altLang="en-US" sz="32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思源黑体" panose="020B0500000000000000" pitchFamily="34" charset="-122"/>
              </a:rPr>
              <a:t>五元一次方程组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93610" y="5699125"/>
            <a:ext cx="4676140" cy="807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组员</a:t>
            </a:r>
            <a:r>
              <a:rPr lang="zh-CN" altLang="en-US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：邵登攀、公却加措、刘启蓉、陈检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3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000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000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>
            <a:off x="0" y="3153554"/>
            <a:ext cx="3628571" cy="3722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>
            <a:off x="2073299" y="2169798"/>
            <a:ext cx="2676124" cy="2518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 rot="16200000">
            <a:off x="11279650" y="20694"/>
            <a:ext cx="933046" cy="891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2673839" y="2430279"/>
            <a:ext cx="15151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600" b="1">
                <a:ln w="12700">
                  <a:noFill/>
                </a:ln>
                <a:gradFill>
                  <a:gsLst>
                    <a:gs pos="50000">
                      <a:srgbClr val="005674"/>
                    </a:gs>
                    <a:gs pos="70000">
                      <a:srgbClr val="00B0F0"/>
                    </a:gs>
                    <a:gs pos="49000">
                      <a:srgbClr val="0070C0"/>
                    </a:gs>
                    <a:gs pos="30000">
                      <a:srgbClr val="00B0F0"/>
                    </a:gs>
                  </a:gsLst>
                  <a:lin ang="5400000" scaled="1"/>
                </a:gradFill>
                <a:effectLst>
                  <a:outerShdw blurRad="254000" dist="152400" dir="2700000" algn="tl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800" kern="0" dirty="0">
                <a:solidFill>
                  <a:schemeClr val="accent1"/>
                </a:solidFill>
                <a:effectLst/>
                <a:latin typeface="Source Han Sans SC" panose="020B0500000000000000" pitchFamily="34" charset="-122"/>
                <a:ea typeface="Source Han Sans SC" panose="020B0500000000000000" pitchFamily="34" charset="-122"/>
                <a:sym typeface="Source Han Sans SC" panose="020B0500000000000000" pitchFamily="34" charset="-122"/>
              </a:rPr>
              <a:t>03</a:t>
            </a:r>
            <a:endParaRPr kumimoji="0" lang="zh-CN" altLang="en-US" sz="8800" b="1" i="0" u="none" strike="noStrike" kern="0" cap="none" spc="0" normalizeH="0" baseline="0" noProof="0" dirty="0">
              <a:ln w="12700"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ans SC" panose="020B0500000000000000" pitchFamily="34" charset="-122"/>
              <a:ea typeface="Source Han Sans SC" panose="020B0500000000000000" pitchFamily="34" charset="-122"/>
              <a:sym typeface="Source Han Sans SC" panose="020B0500000000000000" pitchFamily="34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2789732" y="3780899"/>
            <a:ext cx="136328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 defTabSz="1219200">
              <a:defRPr sz="44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40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PART</a:t>
            </a:r>
            <a:endParaRPr kumimoji="0" lang="zh-CN" altLang="en-US" sz="2800" b="0" i="0" u="none" strike="noStrike" kern="0" cap="none" spc="400" normalizeH="0" baseline="0" noProof="0" dirty="0">
              <a:ln>
                <a:noFill/>
              </a:ln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4" name="深度视觉·原创设计 https://www.docer.com/works?userid=22383862"/>
          <p:cNvSpPr txBox="1"/>
          <p:nvPr/>
        </p:nvSpPr>
        <p:spPr>
          <a:xfrm>
            <a:off x="5701870" y="2695180"/>
            <a:ext cx="459436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项目实现的功能</a:t>
            </a:r>
          </a:p>
        </p:txBody>
      </p:sp>
      <p:sp>
        <p:nvSpPr>
          <p:cNvPr id="15" name="深度视觉·原创设计 https://www.docer.com/works?userid=22383862"/>
          <p:cNvSpPr txBox="1"/>
          <p:nvPr/>
        </p:nvSpPr>
        <p:spPr>
          <a:xfrm>
            <a:off x="5687695" y="2068195"/>
            <a:ext cx="6385560" cy="53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sz="2800" b="0" i="0" u="none" strike="noStrike" cap="none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Lato"/>
                <a:sym typeface="Lato"/>
              </a:rPr>
              <a:t>Functions realized by the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1.11111E-6 L 0.25 1.11111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0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、教室查询</a:t>
            </a: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 rot="16200000">
            <a:off x="9238705" y="4013605"/>
            <a:ext cx="2678028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Lorem Ipsum </a:t>
            </a:r>
            <a:endParaRPr lang="en-US" sz="12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2" name="深度视觉·原创设计 https://www.docer.com/works?userid=22383862"/>
          <p:cNvSpPr txBox="1"/>
          <p:nvPr/>
        </p:nvSpPr>
        <p:spPr>
          <a:xfrm>
            <a:off x="1078502" y="3876675"/>
            <a:ext cx="309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tx2"/>
                </a:solidFill>
                <a:ea typeface="Montserrat" charset="0"/>
                <a:cs typeface="Montserrat" charset="0"/>
              </a:defRPr>
            </a:lvl1pPr>
          </a:lstStyle>
          <a:p>
            <a:endParaRPr lang="en-US" sz="4400" dirty="0">
              <a:solidFill>
                <a:schemeClr val="accent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4" name="深度视觉·原创设计 https://www.docer.com/works?userid=22383862"/>
          <p:cNvSpPr/>
          <p:nvPr/>
        </p:nvSpPr>
        <p:spPr>
          <a:xfrm>
            <a:off x="2407920" y="4130040"/>
            <a:ext cx="3685540" cy="368300"/>
          </a:xfrm>
          <a:prstGeom prst="rect">
            <a:avLst/>
          </a:prstGeom>
        </p:spPr>
        <p:txBody>
          <a:bodyPr wrap="square" lIns="91433" tIns="45716" rIns="91433" bIns="45716">
            <a:no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1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、大楼选择</a:t>
            </a:r>
          </a:p>
        </p:txBody>
      </p:sp>
      <p:sp>
        <p:nvSpPr>
          <p:cNvPr id="25" name="深度视觉·原创设计 https://www.docer.com/works?userid=22383862"/>
          <p:cNvSpPr/>
          <p:nvPr/>
        </p:nvSpPr>
        <p:spPr>
          <a:xfrm>
            <a:off x="2407920" y="4946650"/>
            <a:ext cx="3685540" cy="531495"/>
          </a:xfrm>
          <a:prstGeom prst="rect">
            <a:avLst/>
          </a:prstGeom>
        </p:spPr>
        <p:txBody>
          <a:bodyPr wrap="square" lIns="91433" tIns="45716" rIns="91433" bIns="45716">
            <a:noAutofit/>
          </a:bodyPr>
          <a:lstStyle/>
          <a:p>
            <a:pPr lvl="0" algn="l">
              <a:lnSpc>
                <a:spcPts val="2000"/>
              </a:lnSpc>
              <a:defRPr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FZHei-B01S" panose="02010601030101010101" pitchFamily="2" charset="-122"/>
            </a:endParaRPr>
          </a:p>
        </p:txBody>
      </p:sp>
      <p:sp>
        <p:nvSpPr>
          <p:cNvPr id="26" name="深度视觉·原创设计 https://www.docer.com/works?userid=22383862"/>
          <p:cNvSpPr txBox="1"/>
          <p:nvPr/>
        </p:nvSpPr>
        <p:spPr>
          <a:xfrm>
            <a:off x="1072515" y="2441575"/>
            <a:ext cx="3286125" cy="988060"/>
          </a:xfrm>
          <a:prstGeom prst="rect">
            <a:avLst/>
          </a:prstGeom>
          <a:noFill/>
        </p:spPr>
        <p:txBody>
          <a:bodyPr wrap="square" lIns="91423" tIns="45712" rIns="91423" bIns="45712" rtlCol="0">
            <a:no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7" name="深度视觉·原创设计 https://www.docer.com/works?userid=22383862"/>
          <p:cNvSpPr txBox="1"/>
          <p:nvPr/>
        </p:nvSpPr>
        <p:spPr>
          <a:xfrm>
            <a:off x="1072433" y="1629219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教室查询的四类页面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69695" y="53740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70270" y="436245"/>
            <a:ext cx="3983355" cy="5871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0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、教室查询</a:t>
            </a: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 rot="16200000">
            <a:off x="9238705" y="4013605"/>
            <a:ext cx="2678028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Lorem Ipsum </a:t>
            </a:r>
            <a:endParaRPr lang="en-US" sz="12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4" name="深度视觉·原创设计 https://www.docer.com/works?userid=22383862"/>
          <p:cNvSpPr/>
          <p:nvPr/>
        </p:nvSpPr>
        <p:spPr>
          <a:xfrm>
            <a:off x="2407920" y="3972560"/>
            <a:ext cx="3685540" cy="525780"/>
          </a:xfrm>
          <a:prstGeom prst="rect">
            <a:avLst/>
          </a:prstGeom>
        </p:spPr>
        <p:txBody>
          <a:bodyPr wrap="square" lIns="91433" tIns="45716" rIns="91433" bIns="45716">
            <a:noAutofit/>
          </a:bodyPr>
          <a:lstStyle/>
          <a:p>
            <a:pPr lvl="0" algn="l">
              <a:lnSpc>
                <a:spcPts val="2000"/>
              </a:lnSpc>
              <a:defRPr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FZHei-B01S" panose="02010601030101010101" pitchFamily="2" charset="-122"/>
            </a:endParaRPr>
          </a:p>
        </p:txBody>
      </p:sp>
      <p:sp>
        <p:nvSpPr>
          <p:cNvPr id="25" name="深度视觉·原创设计 https://www.docer.com/works?userid=22383862"/>
          <p:cNvSpPr/>
          <p:nvPr/>
        </p:nvSpPr>
        <p:spPr>
          <a:xfrm>
            <a:off x="1257935" y="5041265"/>
            <a:ext cx="2162175" cy="436880"/>
          </a:xfrm>
          <a:prstGeom prst="rect">
            <a:avLst/>
          </a:prstGeom>
        </p:spPr>
        <p:txBody>
          <a:bodyPr wrap="square" lIns="91433" tIns="45716" rIns="91433" bIns="45716">
            <a:no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2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、教室选择</a:t>
            </a:r>
          </a:p>
        </p:txBody>
      </p:sp>
      <p:sp>
        <p:nvSpPr>
          <p:cNvPr id="26" name="深度视觉·原创设计 https://www.docer.com/works?userid=22383862"/>
          <p:cNvSpPr txBox="1"/>
          <p:nvPr/>
        </p:nvSpPr>
        <p:spPr>
          <a:xfrm>
            <a:off x="1072515" y="2441575"/>
            <a:ext cx="3286125" cy="988060"/>
          </a:xfrm>
          <a:prstGeom prst="rect">
            <a:avLst/>
          </a:prstGeom>
          <a:noFill/>
        </p:spPr>
        <p:txBody>
          <a:bodyPr wrap="square" lIns="91423" tIns="45712" rIns="91423" bIns="45712" rtlCol="0">
            <a:no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7" name="深度视觉·原创设计 https://www.docer.com/works?userid=22383862"/>
          <p:cNvSpPr txBox="1"/>
          <p:nvPr/>
        </p:nvSpPr>
        <p:spPr>
          <a:xfrm>
            <a:off x="1072433" y="1629219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教师查询的两类页面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88510" y="1114425"/>
            <a:ext cx="3328035" cy="5238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225155" y="1114425"/>
            <a:ext cx="3262630" cy="5234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0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、二手商城</a:t>
            </a: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 rot="16200000">
            <a:off x="9238705" y="4013605"/>
            <a:ext cx="2678028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Lorem Ipsum </a:t>
            </a:r>
            <a:endParaRPr lang="en-US" sz="12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2" name="深度视觉·原创设计 https://www.docer.com/works?userid=22383862"/>
          <p:cNvSpPr txBox="1"/>
          <p:nvPr/>
        </p:nvSpPr>
        <p:spPr>
          <a:xfrm>
            <a:off x="938696" y="4203110"/>
            <a:ext cx="10038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tx2"/>
                </a:solidFill>
                <a:ea typeface="Montserrat" charset="0"/>
                <a:cs typeface="Montserrat" charset="0"/>
              </a:defRPr>
            </a:lvl1pPr>
          </a:lstStyle>
          <a:p>
            <a:endParaRPr lang="en-US" sz="2400" dirty="0">
              <a:solidFill>
                <a:schemeClr val="accent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3" name="深度视觉·原创设计 https://www.docer.com/works?userid=22383862"/>
          <p:cNvSpPr txBox="1"/>
          <p:nvPr/>
        </p:nvSpPr>
        <p:spPr>
          <a:xfrm>
            <a:off x="938696" y="4981213"/>
            <a:ext cx="10038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tx2"/>
                </a:solidFill>
                <a:ea typeface="Montserrat" charset="0"/>
                <a:cs typeface="Montserrat" charset="0"/>
              </a:defRPr>
            </a:lvl1pPr>
          </a:lstStyle>
          <a:p>
            <a:endParaRPr lang="en-US" sz="2400" dirty="0">
              <a:solidFill>
                <a:schemeClr val="accent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4" name="深度视觉·原创设计 https://www.docer.com/works?userid=22383862"/>
          <p:cNvSpPr/>
          <p:nvPr/>
        </p:nvSpPr>
        <p:spPr>
          <a:xfrm>
            <a:off x="1486535" y="4280535"/>
            <a:ext cx="3505200" cy="514350"/>
          </a:xfrm>
          <a:prstGeom prst="rect">
            <a:avLst/>
          </a:prstGeom>
        </p:spPr>
        <p:txBody>
          <a:bodyPr wrap="square" lIns="91433" tIns="45716" rIns="91433" bIns="45716">
            <a:no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1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、首页</a:t>
            </a:r>
          </a:p>
        </p:txBody>
      </p:sp>
      <p:sp>
        <p:nvSpPr>
          <p:cNvPr id="25" name="深度视觉·原创设计 https://www.docer.com/works?userid=22383862"/>
          <p:cNvSpPr/>
          <p:nvPr/>
        </p:nvSpPr>
        <p:spPr>
          <a:xfrm>
            <a:off x="1361440" y="5067935"/>
            <a:ext cx="3630295" cy="429260"/>
          </a:xfrm>
          <a:prstGeom prst="rect">
            <a:avLst/>
          </a:prstGeom>
        </p:spPr>
        <p:txBody>
          <a:bodyPr wrap="square" lIns="91433" tIns="45716" rIns="91433" bIns="45716">
            <a:no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2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、二手商店</a:t>
            </a:r>
          </a:p>
        </p:txBody>
      </p:sp>
      <p:sp>
        <p:nvSpPr>
          <p:cNvPr id="26" name="深度视觉·原创设计 https://www.docer.com/works?userid=22383862"/>
          <p:cNvSpPr txBox="1"/>
          <p:nvPr/>
        </p:nvSpPr>
        <p:spPr>
          <a:xfrm>
            <a:off x="1072515" y="2333625"/>
            <a:ext cx="3286125" cy="1370965"/>
          </a:xfrm>
          <a:prstGeom prst="rect">
            <a:avLst/>
          </a:prstGeom>
          <a:noFill/>
        </p:spPr>
        <p:txBody>
          <a:bodyPr wrap="square" lIns="91423" tIns="45712" rIns="91423" bIns="45712" rtlCol="0">
            <a:no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7" name="深度视觉·原创设计 https://www.docer.com/works?userid=22383862"/>
          <p:cNvSpPr txBox="1"/>
          <p:nvPr/>
        </p:nvSpPr>
        <p:spPr>
          <a:xfrm>
            <a:off x="1072433" y="1629219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二手商城的四类页面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92370" y="1061085"/>
            <a:ext cx="3141980" cy="518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428355" y="1024890"/>
            <a:ext cx="3169285" cy="5234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0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、二手商城</a:t>
            </a: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 rot="16200000">
            <a:off x="9238705" y="4013605"/>
            <a:ext cx="2678028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Lorem Ipsum </a:t>
            </a:r>
            <a:endParaRPr lang="en-US" sz="12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4" name="深度视觉·原创设计 https://www.docer.com/works?userid=22383862"/>
          <p:cNvSpPr/>
          <p:nvPr/>
        </p:nvSpPr>
        <p:spPr>
          <a:xfrm>
            <a:off x="1304290" y="4280535"/>
            <a:ext cx="3687445" cy="514350"/>
          </a:xfrm>
          <a:prstGeom prst="rect">
            <a:avLst/>
          </a:prstGeom>
        </p:spPr>
        <p:txBody>
          <a:bodyPr wrap="square" lIns="91433" tIns="45716" rIns="91433" bIns="45716">
            <a:no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3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、发布页面</a:t>
            </a:r>
          </a:p>
        </p:txBody>
      </p:sp>
      <p:sp>
        <p:nvSpPr>
          <p:cNvPr id="25" name="深度视觉·原创设计 https://www.docer.com/works?userid=22383862"/>
          <p:cNvSpPr/>
          <p:nvPr/>
        </p:nvSpPr>
        <p:spPr>
          <a:xfrm>
            <a:off x="1334135" y="5067935"/>
            <a:ext cx="3657600" cy="429260"/>
          </a:xfrm>
          <a:prstGeom prst="rect">
            <a:avLst/>
          </a:prstGeom>
        </p:spPr>
        <p:txBody>
          <a:bodyPr wrap="square" lIns="91433" tIns="45716" rIns="91433" bIns="45716">
            <a:no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4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、我的</a:t>
            </a:r>
          </a:p>
        </p:txBody>
      </p:sp>
      <p:sp>
        <p:nvSpPr>
          <p:cNvPr id="26" name="深度视觉·原创设计 https://www.docer.com/works?userid=22383862"/>
          <p:cNvSpPr txBox="1"/>
          <p:nvPr/>
        </p:nvSpPr>
        <p:spPr>
          <a:xfrm>
            <a:off x="1072515" y="2333625"/>
            <a:ext cx="3286125" cy="1370965"/>
          </a:xfrm>
          <a:prstGeom prst="rect">
            <a:avLst/>
          </a:prstGeom>
          <a:noFill/>
        </p:spPr>
        <p:txBody>
          <a:bodyPr wrap="square" lIns="91423" tIns="45712" rIns="91423" bIns="45712" rtlCol="0">
            <a:no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7" name="深度视觉·原创设计 https://www.docer.com/works?userid=22383862"/>
          <p:cNvSpPr txBox="1"/>
          <p:nvPr/>
        </p:nvSpPr>
        <p:spPr>
          <a:xfrm>
            <a:off x="1072433" y="1629219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二手商城的四类页面</a:t>
            </a:r>
          </a:p>
        </p:txBody>
      </p:sp>
      <p:pic>
        <p:nvPicPr>
          <p:cNvPr id="3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063230" y="992505"/>
            <a:ext cx="3086100" cy="500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12640" y="984250"/>
            <a:ext cx="3173095" cy="5093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0" name="深度视觉·原创设计 https://www.docer.com/works?userid=22383862"/>
          <p:cNvSpPr txBox="1"/>
          <p:nvPr/>
        </p:nvSpPr>
        <p:spPr>
          <a:xfrm>
            <a:off x="379095" y="309245"/>
            <a:ext cx="2495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、网课、笔记、留言</a:t>
            </a: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 rot="16200000">
            <a:off x="9238705" y="4013605"/>
            <a:ext cx="2678028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Lorem Ipsum </a:t>
            </a:r>
            <a:endParaRPr lang="en-US" sz="12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2" name="深度视觉·原创设计 https://www.docer.com/works?userid=22383862"/>
          <p:cNvSpPr txBox="1"/>
          <p:nvPr/>
        </p:nvSpPr>
        <p:spPr>
          <a:xfrm>
            <a:off x="1078230" y="3876675"/>
            <a:ext cx="1331595" cy="9474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4000">
                <a:solidFill>
                  <a:schemeClr val="tx2"/>
                </a:solidFill>
                <a:ea typeface="Montserrat" charset="0"/>
                <a:cs typeface="Montserrat" charset="0"/>
              </a:defRPr>
            </a:lvl1pPr>
          </a:lstStyle>
          <a:p>
            <a:endParaRPr lang="en-US" sz="3200" dirty="0">
              <a:solidFill>
                <a:schemeClr val="accent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4" name="深度视觉·原创设计 https://www.docer.com/works?userid=22383862"/>
          <p:cNvSpPr/>
          <p:nvPr/>
        </p:nvSpPr>
        <p:spPr>
          <a:xfrm>
            <a:off x="1081405" y="4075430"/>
            <a:ext cx="5012055" cy="461010"/>
          </a:xfrm>
          <a:prstGeom prst="rect">
            <a:avLst/>
          </a:prstGeom>
        </p:spPr>
        <p:txBody>
          <a:bodyPr wrap="square" lIns="91433" tIns="45716" rIns="91433" bIns="45716">
            <a:no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1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、网课界面</a:t>
            </a:r>
          </a:p>
        </p:txBody>
      </p:sp>
      <p:sp>
        <p:nvSpPr>
          <p:cNvPr id="25" name="深度视觉·原创设计 https://www.docer.com/works?userid=22383862"/>
          <p:cNvSpPr/>
          <p:nvPr/>
        </p:nvSpPr>
        <p:spPr>
          <a:xfrm>
            <a:off x="2407920" y="4946650"/>
            <a:ext cx="3685540" cy="531495"/>
          </a:xfrm>
          <a:prstGeom prst="rect">
            <a:avLst/>
          </a:prstGeom>
        </p:spPr>
        <p:txBody>
          <a:bodyPr wrap="square" lIns="91433" tIns="45716" rIns="91433" bIns="45716">
            <a:noAutofit/>
          </a:bodyPr>
          <a:lstStyle/>
          <a:p>
            <a:pPr lvl="0" algn="l">
              <a:lnSpc>
                <a:spcPts val="2000"/>
              </a:lnSpc>
              <a:defRPr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FZHei-B01S" panose="02010601030101010101" pitchFamily="2" charset="-122"/>
            </a:endParaRPr>
          </a:p>
        </p:txBody>
      </p:sp>
      <p:sp>
        <p:nvSpPr>
          <p:cNvPr id="26" name="深度视觉·原创设计 https://www.docer.com/works?userid=22383862"/>
          <p:cNvSpPr txBox="1"/>
          <p:nvPr/>
        </p:nvSpPr>
        <p:spPr>
          <a:xfrm>
            <a:off x="1072515" y="2441575"/>
            <a:ext cx="3286125" cy="988060"/>
          </a:xfrm>
          <a:prstGeom prst="rect">
            <a:avLst/>
          </a:prstGeom>
          <a:noFill/>
        </p:spPr>
        <p:txBody>
          <a:bodyPr wrap="square" lIns="91423" tIns="45712" rIns="91423" bIns="45712" rtlCol="0">
            <a:no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7" name="深度视觉·原创设计 https://www.docer.com/works?userid=22383862"/>
          <p:cNvSpPr txBox="1"/>
          <p:nvPr/>
        </p:nvSpPr>
        <p:spPr>
          <a:xfrm>
            <a:off x="546100" y="948690"/>
            <a:ext cx="3258185" cy="925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网课、笔记、留言的三类页面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19720" y="737235"/>
            <a:ext cx="3288030" cy="5365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443095" y="739775"/>
            <a:ext cx="3184525" cy="535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0" name="深度视觉·原创设计 https://www.docer.com/works?userid=22383862"/>
          <p:cNvSpPr txBox="1"/>
          <p:nvPr/>
        </p:nvSpPr>
        <p:spPr>
          <a:xfrm>
            <a:off x="379095" y="309245"/>
            <a:ext cx="2495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、网课、笔记、留言</a:t>
            </a: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 rot="16200000">
            <a:off x="9238705" y="4013605"/>
            <a:ext cx="2678028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Lorem Ipsum </a:t>
            </a:r>
            <a:endParaRPr lang="en-US" sz="12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4" name="深度视觉·原创设计 https://www.docer.com/works?userid=22383862"/>
          <p:cNvSpPr/>
          <p:nvPr/>
        </p:nvSpPr>
        <p:spPr>
          <a:xfrm>
            <a:off x="1151890" y="3790315"/>
            <a:ext cx="3685540" cy="525780"/>
          </a:xfrm>
          <a:prstGeom prst="rect">
            <a:avLst/>
          </a:prstGeom>
        </p:spPr>
        <p:txBody>
          <a:bodyPr wrap="square" lIns="91433" tIns="45716" rIns="91433" bIns="45716">
            <a:no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2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、笔记推荐</a:t>
            </a:r>
          </a:p>
        </p:txBody>
      </p:sp>
      <p:sp>
        <p:nvSpPr>
          <p:cNvPr id="25" name="深度视觉·原创设计 https://www.docer.com/works?userid=22383862"/>
          <p:cNvSpPr/>
          <p:nvPr/>
        </p:nvSpPr>
        <p:spPr>
          <a:xfrm>
            <a:off x="1151890" y="4764405"/>
            <a:ext cx="3685540" cy="531495"/>
          </a:xfrm>
          <a:prstGeom prst="rect">
            <a:avLst/>
          </a:prstGeom>
        </p:spPr>
        <p:txBody>
          <a:bodyPr wrap="square" lIns="91433" tIns="45716" rIns="91433" bIns="45716">
            <a:no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3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、留言页面</a:t>
            </a:r>
          </a:p>
        </p:txBody>
      </p:sp>
      <p:sp>
        <p:nvSpPr>
          <p:cNvPr id="26" name="深度视觉·原创设计 https://www.docer.com/works?userid=22383862"/>
          <p:cNvSpPr txBox="1"/>
          <p:nvPr/>
        </p:nvSpPr>
        <p:spPr>
          <a:xfrm>
            <a:off x="1072515" y="2441575"/>
            <a:ext cx="3286125" cy="988060"/>
          </a:xfrm>
          <a:prstGeom prst="rect">
            <a:avLst/>
          </a:prstGeom>
          <a:noFill/>
        </p:spPr>
        <p:txBody>
          <a:bodyPr wrap="square" lIns="91423" tIns="45712" rIns="91423" bIns="45712" rtlCol="0">
            <a:no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7" name="深度视觉·原创设计 https://www.docer.com/works?userid=22383862"/>
          <p:cNvSpPr txBox="1"/>
          <p:nvPr/>
        </p:nvSpPr>
        <p:spPr>
          <a:xfrm>
            <a:off x="429260" y="1073150"/>
            <a:ext cx="3274695" cy="9836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网课、笔记、留言的三类页面</a:t>
            </a:r>
          </a:p>
        </p:txBody>
      </p:sp>
      <p:pic>
        <p:nvPicPr>
          <p:cNvPr id="2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09160" y="814070"/>
            <a:ext cx="3086100" cy="535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307705" y="844550"/>
            <a:ext cx="3055620" cy="5352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0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、课表查询</a:t>
            </a: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 rot="16200000">
            <a:off x="9238705" y="4013605"/>
            <a:ext cx="2678028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Lorem Ipsum </a:t>
            </a:r>
            <a:endParaRPr lang="en-US" sz="12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4" name="深度视觉·原创设计 https://www.docer.com/works?userid=22383862"/>
          <p:cNvSpPr/>
          <p:nvPr/>
        </p:nvSpPr>
        <p:spPr>
          <a:xfrm>
            <a:off x="721360" y="3881755"/>
            <a:ext cx="3685540" cy="376555"/>
          </a:xfrm>
          <a:prstGeom prst="rect">
            <a:avLst/>
          </a:prstGeom>
        </p:spPr>
        <p:txBody>
          <a:bodyPr wrap="square" lIns="91433" tIns="45716" rIns="91433" bIns="45716">
            <a:no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1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、查询选择</a:t>
            </a:r>
          </a:p>
        </p:txBody>
      </p:sp>
      <p:sp>
        <p:nvSpPr>
          <p:cNvPr id="25" name="深度视觉·原创设计 https://www.docer.com/works?userid=22383862"/>
          <p:cNvSpPr/>
          <p:nvPr/>
        </p:nvSpPr>
        <p:spPr>
          <a:xfrm>
            <a:off x="721360" y="4859655"/>
            <a:ext cx="3685540" cy="378460"/>
          </a:xfrm>
          <a:prstGeom prst="rect">
            <a:avLst/>
          </a:prstGeom>
        </p:spPr>
        <p:txBody>
          <a:bodyPr wrap="square" lIns="91433" tIns="45716" rIns="91433" bIns="45716">
            <a:no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2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、修改选择</a:t>
            </a:r>
          </a:p>
        </p:txBody>
      </p:sp>
      <p:sp>
        <p:nvSpPr>
          <p:cNvPr id="26" name="深度视觉·原创设计 https://www.docer.com/works?userid=22383862"/>
          <p:cNvSpPr txBox="1"/>
          <p:nvPr/>
        </p:nvSpPr>
        <p:spPr>
          <a:xfrm>
            <a:off x="1072515" y="2441575"/>
            <a:ext cx="3286125" cy="988060"/>
          </a:xfrm>
          <a:prstGeom prst="rect">
            <a:avLst/>
          </a:prstGeom>
          <a:noFill/>
        </p:spPr>
        <p:txBody>
          <a:bodyPr wrap="square" lIns="91423" tIns="45712" rIns="91423" bIns="45712" rtlCol="0">
            <a:no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7" name="深度视觉·原创设计 https://www.docer.com/works?userid=22383862"/>
          <p:cNvSpPr txBox="1"/>
          <p:nvPr/>
        </p:nvSpPr>
        <p:spPr>
          <a:xfrm>
            <a:off x="1072433" y="1629219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课表查询的四类页面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49140" y="708660"/>
            <a:ext cx="3093720" cy="544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034020" y="737235"/>
            <a:ext cx="3063240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0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、课表查询</a:t>
            </a: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 rot="16200000">
            <a:off x="9238705" y="4013605"/>
            <a:ext cx="2678028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Lorem Ipsum </a:t>
            </a:r>
            <a:endParaRPr lang="en-US" sz="12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4" name="深度视觉·原创设计 https://www.docer.com/works?userid=22383862"/>
          <p:cNvSpPr/>
          <p:nvPr/>
        </p:nvSpPr>
        <p:spPr>
          <a:xfrm>
            <a:off x="864235" y="3954145"/>
            <a:ext cx="3685540" cy="381635"/>
          </a:xfrm>
          <a:prstGeom prst="rect">
            <a:avLst/>
          </a:prstGeom>
        </p:spPr>
        <p:txBody>
          <a:bodyPr wrap="square" lIns="91433" tIns="45716" rIns="91433" bIns="45716">
            <a:no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3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、增加选择</a:t>
            </a:r>
          </a:p>
        </p:txBody>
      </p:sp>
      <p:sp>
        <p:nvSpPr>
          <p:cNvPr id="25" name="深度视觉·原创设计 https://www.docer.com/works?userid=22383862"/>
          <p:cNvSpPr/>
          <p:nvPr/>
        </p:nvSpPr>
        <p:spPr>
          <a:xfrm>
            <a:off x="864235" y="4841240"/>
            <a:ext cx="3685540" cy="474345"/>
          </a:xfrm>
          <a:prstGeom prst="rect">
            <a:avLst/>
          </a:prstGeom>
        </p:spPr>
        <p:txBody>
          <a:bodyPr wrap="square" lIns="91433" tIns="45716" rIns="91433" bIns="45716">
            <a:no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4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FZHei-B01S" panose="02010601030101010101" pitchFamily="2" charset="-122"/>
              </a:rPr>
              <a:t>、删除选择</a:t>
            </a:r>
          </a:p>
        </p:txBody>
      </p:sp>
      <p:sp>
        <p:nvSpPr>
          <p:cNvPr id="26" name="深度视觉·原创设计 https://www.docer.com/works?userid=22383862"/>
          <p:cNvSpPr txBox="1"/>
          <p:nvPr/>
        </p:nvSpPr>
        <p:spPr>
          <a:xfrm>
            <a:off x="1072515" y="2441575"/>
            <a:ext cx="3286125" cy="988060"/>
          </a:xfrm>
          <a:prstGeom prst="rect">
            <a:avLst/>
          </a:prstGeom>
          <a:noFill/>
        </p:spPr>
        <p:txBody>
          <a:bodyPr wrap="square" lIns="91423" tIns="45712" rIns="91423" bIns="45712" rtlCol="0">
            <a:no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7" name="深度视觉·原创设计 https://www.docer.com/works?userid=22383862"/>
          <p:cNvSpPr txBox="1"/>
          <p:nvPr/>
        </p:nvSpPr>
        <p:spPr>
          <a:xfrm>
            <a:off x="1072433" y="1629219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课表查询的四类页面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62315" y="815975"/>
            <a:ext cx="3040380" cy="541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49825" y="831215"/>
            <a:ext cx="3078480" cy="5402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>
            <a:off x="0" y="3153554"/>
            <a:ext cx="3628571" cy="3722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>
            <a:off x="2073299" y="2169798"/>
            <a:ext cx="2676124" cy="2518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 rot="16200000">
            <a:off x="11279650" y="20694"/>
            <a:ext cx="933046" cy="891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2673839" y="2430279"/>
            <a:ext cx="15151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600" b="1">
                <a:ln w="12700">
                  <a:noFill/>
                </a:ln>
                <a:gradFill>
                  <a:gsLst>
                    <a:gs pos="50000">
                      <a:srgbClr val="005674"/>
                    </a:gs>
                    <a:gs pos="70000">
                      <a:srgbClr val="00B0F0"/>
                    </a:gs>
                    <a:gs pos="49000">
                      <a:srgbClr val="0070C0"/>
                    </a:gs>
                    <a:gs pos="30000">
                      <a:srgbClr val="00B0F0"/>
                    </a:gs>
                  </a:gsLst>
                  <a:lin ang="5400000" scaled="1"/>
                </a:gradFill>
                <a:effectLst>
                  <a:outerShdw blurRad="254000" dist="152400" dir="2700000" algn="tl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800" kern="0" dirty="0">
                <a:solidFill>
                  <a:schemeClr val="accent1"/>
                </a:solidFill>
                <a:effectLst/>
                <a:latin typeface="Source Han Sans SC" panose="020B0500000000000000" pitchFamily="34" charset="-122"/>
                <a:ea typeface="Source Han Sans SC" panose="020B0500000000000000" pitchFamily="34" charset="-122"/>
                <a:sym typeface="Source Han Sans SC" panose="020B0500000000000000" pitchFamily="34" charset="-122"/>
              </a:rPr>
              <a:t>04</a:t>
            </a:r>
            <a:endParaRPr kumimoji="0" lang="zh-CN" altLang="en-US" sz="8800" b="1" i="0" u="none" strike="noStrike" kern="0" cap="none" spc="0" normalizeH="0" baseline="0" noProof="0" dirty="0">
              <a:ln w="12700"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ans SC" panose="020B0500000000000000" pitchFamily="34" charset="-122"/>
              <a:ea typeface="Source Han Sans SC" panose="020B0500000000000000" pitchFamily="34" charset="-122"/>
              <a:sym typeface="Source Han Sans SC" panose="020B0500000000000000" pitchFamily="34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2789732" y="3780899"/>
            <a:ext cx="136328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 defTabSz="1219200">
              <a:defRPr sz="44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40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PART</a:t>
            </a:r>
            <a:endParaRPr kumimoji="0" lang="zh-CN" altLang="en-US" sz="2800" b="0" i="0" u="none" strike="noStrike" kern="0" cap="none" spc="400" normalizeH="0" baseline="0" noProof="0" dirty="0">
              <a:ln>
                <a:noFill/>
              </a:ln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4" name="深度视觉·原创设计 https://www.docer.com/works?userid=22383862"/>
          <p:cNvSpPr txBox="1"/>
          <p:nvPr/>
        </p:nvSpPr>
        <p:spPr>
          <a:xfrm>
            <a:off x="5701870" y="2695180"/>
            <a:ext cx="459436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成员及分工介绍</a:t>
            </a:r>
          </a:p>
        </p:txBody>
      </p:sp>
      <p:sp>
        <p:nvSpPr>
          <p:cNvPr id="15" name="深度视觉·原创设计 https://www.docer.com/works?userid=22383862"/>
          <p:cNvSpPr txBox="1"/>
          <p:nvPr/>
        </p:nvSpPr>
        <p:spPr>
          <a:xfrm>
            <a:off x="5763722" y="2068306"/>
            <a:ext cx="3357713" cy="537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Lato"/>
                <a:sym typeface="Lato"/>
              </a:rPr>
              <a:t>YOUR TITLE HERE</a:t>
            </a:r>
            <a:endParaRPr sz="2800" b="0" i="0" u="none" strike="noStrike" cap="none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cs typeface="Lato"/>
              <a:sym typeface="Lato"/>
            </a:endParaRPr>
          </a:p>
        </p:txBody>
      </p:sp>
      <p:sp>
        <p:nvSpPr>
          <p:cNvPr id="16" name="深度视觉·原创设计 https://www.docer.com/works?userid=22383862"/>
          <p:cNvSpPr txBox="1"/>
          <p:nvPr/>
        </p:nvSpPr>
        <p:spPr>
          <a:xfrm>
            <a:off x="5701869" y="3552071"/>
            <a:ext cx="4888794" cy="1676148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毛建勇：网课、笔记推荐、留言。</a:t>
            </a:r>
          </a:p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邵登攀：教室查询。</a:t>
            </a:r>
            <a:r>
              <a:rPr lang="zh-CN" altLang="en-US" sz="14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代码整合。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公却加措：答辩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/>
                <a:uLnTx/>
                <a:uFillTx/>
                <a:latin typeface="Source Han Sans SC" panose="020B0500000000000000" pitchFamily="34" charset="-128"/>
                <a:ea typeface="宋体" panose="02010600030101010101" pitchFamily="2" charset="-122"/>
                <a:sym typeface="FZHei-B01S" panose="02010601030101010101" pitchFamily="2" charset="-122"/>
              </a:rPr>
              <a:t>、报告。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刘启蓉：二手商城。</a:t>
            </a:r>
          </a:p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陈检：课表查询。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1.11111E-6 L 0.25 1.11111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>
            <a:off x="0" y="0"/>
            <a:ext cx="11344274" cy="3016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6200000">
            <a:off x="11279650" y="5945650"/>
            <a:ext cx="933046" cy="891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深度视觉·原创设计 https://www.docer.com/works?userid=22383862"/>
          <p:cNvSpPr txBox="1"/>
          <p:nvPr/>
        </p:nvSpPr>
        <p:spPr>
          <a:xfrm>
            <a:off x="572839" y="801899"/>
            <a:ext cx="5806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 目录</a:t>
            </a:r>
          </a:p>
        </p:txBody>
      </p:sp>
      <p:sp>
        <p:nvSpPr>
          <p:cNvPr id="5" name="深度视觉·原创设计 https://www.docer.com/works?userid=22383862"/>
          <p:cNvSpPr txBox="1"/>
          <p:nvPr/>
        </p:nvSpPr>
        <p:spPr>
          <a:xfrm>
            <a:off x="3043084" y="1170668"/>
            <a:ext cx="5359388" cy="58477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 sz="3200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CONTENT</a:t>
            </a: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7465324" y="0"/>
            <a:ext cx="4726675" cy="3016155"/>
          </a:xfrm>
          <a:prstGeom prst="rect">
            <a:avLst/>
          </a:prstGeom>
          <a:blipFill>
            <a:blip r:embed="rId2"/>
            <a:stretch>
              <a:fillRect t="-48026" b="-480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 rot="5711009">
            <a:off x="1336708" y="3883103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 rot="5711009">
            <a:off x="1336708" y="5202133"/>
            <a:ext cx="685812" cy="685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1522079" y="4035870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</a:t>
            </a:r>
            <a:endParaRPr lang="en-US" sz="20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522079" y="5345586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3</a:t>
            </a:r>
            <a:endParaRPr lang="en-US" sz="20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2338966" y="3720976"/>
            <a:ext cx="20756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项目背景及意义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3" name="深度视觉·原创设计 https://www.docer.com/works?userid=22383862"/>
          <p:cNvSpPr txBox="1"/>
          <p:nvPr/>
        </p:nvSpPr>
        <p:spPr>
          <a:xfrm>
            <a:off x="2338966" y="5030692"/>
            <a:ext cx="20756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项目实现的功能</a:t>
            </a: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 rot="5711009">
            <a:off x="6208959" y="3883103"/>
            <a:ext cx="685812" cy="685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6" name="深度视觉·原创设计 https://www.docer.com/works?userid=22383862"/>
          <p:cNvSpPr/>
          <p:nvPr/>
        </p:nvSpPr>
        <p:spPr>
          <a:xfrm rot="5711009">
            <a:off x="6208959" y="5202133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7" name="深度视觉·原创设计 https://www.docer.com/works?userid=22383862"/>
          <p:cNvSpPr txBox="1"/>
          <p:nvPr/>
        </p:nvSpPr>
        <p:spPr>
          <a:xfrm>
            <a:off x="6394330" y="4035870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2</a:t>
            </a:r>
            <a:endParaRPr lang="en-US" sz="20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6394330" y="5345586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4</a:t>
            </a:r>
            <a:endParaRPr lang="en-US" sz="20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9" name="深度视觉·原创设计 https://www.docer.com/works?userid=22383862"/>
          <p:cNvSpPr txBox="1"/>
          <p:nvPr/>
        </p:nvSpPr>
        <p:spPr>
          <a:xfrm>
            <a:off x="7211217" y="3720976"/>
            <a:ext cx="20756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项目总体框架</a:t>
            </a:r>
          </a:p>
        </p:txBody>
      </p:sp>
      <p:sp>
        <p:nvSpPr>
          <p:cNvPr id="21" name="深度视觉·原创设计 https://www.docer.com/works?userid=22383862"/>
          <p:cNvSpPr txBox="1"/>
          <p:nvPr/>
        </p:nvSpPr>
        <p:spPr>
          <a:xfrm>
            <a:off x="7211217" y="5030692"/>
            <a:ext cx="20756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成员及分工介绍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3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000">
                                          <p:cBhvr additive="base">
                                            <p:cTn id="7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000">
                                          <p:cBhvr additive="base">
                                            <p:cTn id="8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799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799"/>
                                </p:stCondLst>
                                <p:childTnLst>
                                  <p:par>
                                    <p:cTn id="1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6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799"/>
                                </p:stCondLst>
                                <p:childTnLst>
                                  <p:par>
                                    <p:cTn id="1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0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4799"/>
                                </p:stCondLst>
                                <p:childTnLst>
                                  <p:par>
                                    <p:cTn id="2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799"/>
                                </p:stCondLst>
                                <p:childTnLst>
                                  <p:par>
                                    <p:cTn id="2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8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6799"/>
                                </p:stCondLst>
                                <p:childTnLst>
                                  <p:par>
                                    <p:cTn id="3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2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7799"/>
                                </p:stCondLst>
                                <p:childTnLst>
                                  <p:par>
                                    <p:cTn id="3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6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8799"/>
                                </p:stCondLst>
                                <p:childTnLst>
                                  <p:par>
                                    <p:cTn id="3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0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0" grpId="0"/>
          <p:bldP spid="11" grpId="0"/>
          <p:bldP spid="13" grpId="0"/>
          <p:bldP spid="17" grpId="0"/>
          <p:bldP spid="18" grpId="0"/>
          <p:bldP spid="19" grpId="0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799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799"/>
                                </p:stCondLst>
                                <p:childTnLst>
                                  <p:par>
                                    <p:cTn id="1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6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799"/>
                                </p:stCondLst>
                                <p:childTnLst>
                                  <p:par>
                                    <p:cTn id="1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0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4799"/>
                                </p:stCondLst>
                                <p:childTnLst>
                                  <p:par>
                                    <p:cTn id="2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799"/>
                                </p:stCondLst>
                                <p:childTnLst>
                                  <p:par>
                                    <p:cTn id="2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8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6799"/>
                                </p:stCondLst>
                                <p:childTnLst>
                                  <p:par>
                                    <p:cTn id="3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2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7799"/>
                                </p:stCondLst>
                                <p:childTnLst>
                                  <p:par>
                                    <p:cTn id="3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6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8799"/>
                                </p:stCondLst>
                                <p:childTnLst>
                                  <p:par>
                                    <p:cTn id="3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0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0" grpId="0"/>
          <p:bldP spid="11" grpId="0"/>
          <p:bldP spid="13" grpId="0"/>
          <p:bldP spid="17" grpId="0"/>
          <p:bldP spid="18" grpId="0"/>
          <p:bldP spid="19" grpId="0"/>
          <p:bldP spid="21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>
            <a:off x="632130" y="2714171"/>
            <a:ext cx="3628571" cy="3722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>
            <a:off x="1268946" y="933044"/>
            <a:ext cx="3848098" cy="47855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 rot="16200000">
            <a:off x="11279650" y="20694"/>
            <a:ext cx="933046" cy="891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1590250" y="1214310"/>
            <a:ext cx="3205490" cy="4285738"/>
          </a:xfrm>
          <a:prstGeom prst="rect">
            <a:avLst/>
          </a:prstGeom>
          <a:blipFill>
            <a:blip r:embed="rId2"/>
            <a:stretch>
              <a:fillRect l="-39051" r="-39051"/>
            </a:stretch>
          </a:blipFill>
          <a:ln>
            <a:noFill/>
          </a:ln>
          <a:effectLst>
            <a:outerShdw blurRad="5080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5753860" y="2262209"/>
            <a:ext cx="5806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谢谢观看</a:t>
            </a: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5753860" y="3638643"/>
            <a:ext cx="5359388" cy="58477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POWERPOINT TEMPLATE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3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000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000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>
            <a:off x="0" y="3153554"/>
            <a:ext cx="3628571" cy="3722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>
            <a:off x="2073299" y="2169798"/>
            <a:ext cx="2676124" cy="2518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 rot="16200000">
            <a:off x="11279650" y="20694"/>
            <a:ext cx="933046" cy="891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2673839" y="2430279"/>
            <a:ext cx="15151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600" b="1">
                <a:ln w="12700">
                  <a:noFill/>
                </a:ln>
                <a:gradFill>
                  <a:gsLst>
                    <a:gs pos="50000">
                      <a:srgbClr val="005674"/>
                    </a:gs>
                    <a:gs pos="70000">
                      <a:srgbClr val="00B0F0"/>
                    </a:gs>
                    <a:gs pos="49000">
                      <a:srgbClr val="0070C0"/>
                    </a:gs>
                    <a:gs pos="30000">
                      <a:srgbClr val="00B0F0"/>
                    </a:gs>
                  </a:gsLst>
                  <a:lin ang="5400000" scaled="1"/>
                </a:gradFill>
                <a:effectLst>
                  <a:outerShdw blurRad="254000" dist="152400" dir="2700000" algn="tl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800" kern="0" dirty="0">
                <a:solidFill>
                  <a:schemeClr val="accent1"/>
                </a:solidFill>
                <a:effectLst/>
                <a:latin typeface="Source Han Sans SC" panose="020B0500000000000000" pitchFamily="34" charset="-122"/>
                <a:ea typeface="Source Han Sans SC" panose="020B0500000000000000" pitchFamily="34" charset="-122"/>
                <a:sym typeface="Source Han Sans SC" panose="020B0500000000000000" pitchFamily="34" charset="-122"/>
              </a:rPr>
              <a:t>01</a:t>
            </a:r>
            <a:endParaRPr kumimoji="0" lang="zh-CN" altLang="en-US" sz="8800" b="1" i="0" u="none" strike="noStrike" kern="0" cap="none" spc="0" normalizeH="0" baseline="0" noProof="0" dirty="0">
              <a:ln w="12700"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ans SC" panose="020B0500000000000000" pitchFamily="34" charset="-122"/>
              <a:ea typeface="Source Han Sans SC" panose="020B0500000000000000" pitchFamily="34" charset="-122"/>
              <a:sym typeface="Source Han Sans SC" panose="020B0500000000000000" pitchFamily="34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2789732" y="3780899"/>
            <a:ext cx="136328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 defTabSz="1219200">
              <a:defRPr sz="44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40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PART</a:t>
            </a:r>
            <a:endParaRPr kumimoji="0" lang="zh-CN" altLang="en-US" sz="2800" b="0" i="0" u="none" strike="noStrike" kern="0" cap="none" spc="400" normalizeH="0" baseline="0" noProof="0" dirty="0">
              <a:ln>
                <a:noFill/>
              </a:ln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4" name="深度视觉·原创设计 https://www.docer.com/works?userid=22383862"/>
          <p:cNvSpPr txBox="1"/>
          <p:nvPr/>
        </p:nvSpPr>
        <p:spPr>
          <a:xfrm>
            <a:off x="5701665" y="2068195"/>
            <a:ext cx="4594225" cy="791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项目背景及意义</a:t>
            </a:r>
          </a:p>
        </p:txBody>
      </p:sp>
      <p:sp>
        <p:nvSpPr>
          <p:cNvPr id="15" name="深度视觉·原创设计 https://www.docer.com/works?userid=22383862"/>
          <p:cNvSpPr txBox="1"/>
          <p:nvPr/>
        </p:nvSpPr>
        <p:spPr>
          <a:xfrm>
            <a:off x="5763895" y="1175385"/>
            <a:ext cx="6424930" cy="89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sz="2800" b="0" i="0" u="none" strike="noStrike" cap="none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Lato"/>
                <a:sym typeface="Lato"/>
              </a:rPr>
              <a:t>Project background and significance</a:t>
            </a:r>
          </a:p>
        </p:txBody>
      </p:sp>
      <p:sp>
        <p:nvSpPr>
          <p:cNvPr id="16" name="深度视觉·原创设计 https://www.docer.com/works?userid=22383862"/>
          <p:cNvSpPr txBox="1"/>
          <p:nvPr/>
        </p:nvSpPr>
        <p:spPr>
          <a:xfrm>
            <a:off x="5701665" y="2861310"/>
            <a:ext cx="5492115" cy="3729990"/>
          </a:xfrm>
          <a:prstGeom prst="rect">
            <a:avLst/>
          </a:prstGeom>
          <a:noFill/>
        </p:spPr>
        <p:txBody>
          <a:bodyPr wrap="square" lIns="91423" tIns="45712" rIns="91423" bIns="45712" rtlCol="0">
            <a:no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FZHei-B01S" panose="02010601030101010101" pitchFamily="2" charset="-122"/>
              </a:rPr>
              <a:t>  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FZHei-B01S" panose="02010601030101010101" pitchFamily="2" charset="-122"/>
              </a:rPr>
              <a:t>互联网时代的飞速发展，信息技术和网络技术的不断向上进步提高，互联网技术在各个人民生活领域得到广泛应用，并且能真实提高人民的生活质量。本题就是为了能够提高在校大学生的生活质量与效率而提出。现在微信平台开始主推微信小程序，功能进行了全面优化并且入口也更加简洁，所以方便大家进行使用，微信小程序未来的发展前景也更加的火爆，受众群体的数量就开始变得越来越多，随之活跃用户数量也变得更多，因为通过微信小程序不单单可以拉近用户与自己的距离，同时也可以带来更好的生活质量和效率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1.11111E-6 L 0.25 1.11111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>
            <a:off x="0" y="3153554"/>
            <a:ext cx="3628571" cy="3722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>
            <a:off x="2073299" y="2169798"/>
            <a:ext cx="2676124" cy="2518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 rot="16200000">
            <a:off x="11279650" y="20694"/>
            <a:ext cx="933046" cy="891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2673839" y="2430279"/>
            <a:ext cx="15151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600" b="1">
                <a:ln w="12700">
                  <a:noFill/>
                </a:ln>
                <a:gradFill>
                  <a:gsLst>
                    <a:gs pos="50000">
                      <a:srgbClr val="005674"/>
                    </a:gs>
                    <a:gs pos="70000">
                      <a:srgbClr val="00B0F0"/>
                    </a:gs>
                    <a:gs pos="49000">
                      <a:srgbClr val="0070C0"/>
                    </a:gs>
                    <a:gs pos="30000">
                      <a:srgbClr val="00B0F0"/>
                    </a:gs>
                  </a:gsLst>
                  <a:lin ang="5400000" scaled="1"/>
                </a:gradFill>
                <a:effectLst>
                  <a:outerShdw blurRad="254000" dist="152400" dir="2700000" algn="tl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800" kern="0" dirty="0">
                <a:solidFill>
                  <a:schemeClr val="accent1"/>
                </a:solidFill>
                <a:effectLst/>
                <a:latin typeface="Source Han Sans SC" panose="020B0500000000000000" pitchFamily="34" charset="-122"/>
                <a:ea typeface="Source Han Sans SC" panose="020B0500000000000000" pitchFamily="34" charset="-122"/>
                <a:sym typeface="Source Han Sans SC" panose="020B0500000000000000" pitchFamily="34" charset="-122"/>
              </a:rPr>
              <a:t>02</a:t>
            </a:r>
            <a:endParaRPr kumimoji="0" lang="zh-CN" altLang="en-US" sz="8800" b="1" i="0" u="none" strike="noStrike" kern="0" cap="none" spc="0" normalizeH="0" baseline="0" noProof="0" dirty="0">
              <a:ln w="12700"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ans SC" panose="020B0500000000000000" pitchFamily="34" charset="-122"/>
              <a:ea typeface="Source Han Sans SC" panose="020B0500000000000000" pitchFamily="34" charset="-122"/>
              <a:sym typeface="Source Han Sans SC" panose="020B0500000000000000" pitchFamily="34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2789732" y="3780899"/>
            <a:ext cx="136328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 defTabSz="1219200">
              <a:defRPr sz="44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40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PART</a:t>
            </a:r>
            <a:endParaRPr kumimoji="0" lang="zh-CN" altLang="en-US" sz="2800" b="0" i="0" u="none" strike="noStrike" kern="0" cap="none" spc="400" normalizeH="0" baseline="0" noProof="0" dirty="0">
              <a:ln>
                <a:noFill/>
              </a:ln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4" name="深度视觉·原创设计 https://www.docer.com/works?userid=22383862"/>
          <p:cNvSpPr txBox="1"/>
          <p:nvPr/>
        </p:nvSpPr>
        <p:spPr>
          <a:xfrm>
            <a:off x="5701870" y="2695180"/>
            <a:ext cx="459436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项目总体框架</a:t>
            </a:r>
          </a:p>
        </p:txBody>
      </p:sp>
      <p:sp>
        <p:nvSpPr>
          <p:cNvPr id="15" name="深度视觉·原创设计 https://www.docer.com/works?userid=22383862"/>
          <p:cNvSpPr txBox="1"/>
          <p:nvPr/>
        </p:nvSpPr>
        <p:spPr>
          <a:xfrm>
            <a:off x="5763895" y="2068195"/>
            <a:ext cx="6242685" cy="53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sz="2800" b="0" i="0" u="none" strike="noStrike" cap="none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Lato"/>
                <a:sym typeface="Lato"/>
              </a:rPr>
              <a:t>Overall framework of the project</a:t>
            </a:r>
          </a:p>
        </p:txBody>
      </p:sp>
      <p:sp>
        <p:nvSpPr>
          <p:cNvPr id="16" name="深度视觉·原创设计 https://www.docer.com/works?userid=22383862"/>
          <p:cNvSpPr txBox="1"/>
          <p:nvPr/>
        </p:nvSpPr>
        <p:spPr>
          <a:xfrm>
            <a:off x="5701665" y="3554095"/>
            <a:ext cx="4888865" cy="2434590"/>
          </a:xfrm>
          <a:prstGeom prst="rect">
            <a:avLst/>
          </a:prstGeom>
          <a:noFill/>
        </p:spPr>
        <p:txBody>
          <a:bodyPr wrap="square" lIns="91423" tIns="45712" rIns="91423" bIns="45712" rtlCol="0">
            <a:no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FZHei-B01S" panose="02010601030101010101" pitchFamily="2" charset="-122"/>
              </a:rPr>
              <a:t>基于在微信小程序上面得到更多功能的实现，可以使在校大学生的生活质量得到提高。由教室查询、二手商城、笔记推荐及网课选择、留言、课表查询等多项功能组成的一个微信小程序。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1.11111E-6 L 0.25 1.11111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7" name="深度视觉·原创设计 https://www.docer.com/works?userid=22383862"/>
          <p:cNvSpPr txBox="1"/>
          <p:nvPr/>
        </p:nvSpPr>
        <p:spPr>
          <a:xfrm>
            <a:off x="379095" y="309245"/>
            <a:ext cx="1899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教室查询功能</a:t>
            </a:r>
          </a:p>
        </p:txBody>
      </p:sp>
      <p:grpSp>
        <p:nvGrpSpPr>
          <p:cNvPr id="3" name="深度视觉·原创设计 https://www.docer.com/works?userid=22383862"/>
          <p:cNvGrpSpPr/>
          <p:nvPr/>
        </p:nvGrpSpPr>
        <p:grpSpPr>
          <a:xfrm>
            <a:off x="778394" y="1479846"/>
            <a:ext cx="5002584" cy="3714068"/>
            <a:chOff x="6702957" y="1597287"/>
            <a:chExt cx="5002584" cy="3714068"/>
          </a:xfrm>
          <a:solidFill>
            <a:schemeClr val="bg1">
              <a:lumMod val="85000"/>
              <a:alpha val="18000"/>
            </a:schemeClr>
          </a:solidFill>
        </p:grpSpPr>
        <p:grpSp>
          <p:nvGrpSpPr>
            <p:cNvPr id="4" name="Group 94"/>
            <p:cNvGrpSpPr/>
            <p:nvPr/>
          </p:nvGrpSpPr>
          <p:grpSpPr>
            <a:xfrm>
              <a:off x="6925866" y="1639850"/>
              <a:ext cx="4779675" cy="3671505"/>
              <a:chOff x="7223605" y="1034167"/>
              <a:chExt cx="4779675" cy="3671505"/>
            </a:xfrm>
            <a:grpFill/>
          </p:grpSpPr>
          <p:sp>
            <p:nvSpPr>
              <p:cNvPr id="26" name="深度视觉·原创设计 https://www.docer.com/works?userid=22383862"/>
              <p:cNvSpPr/>
              <p:nvPr/>
            </p:nvSpPr>
            <p:spPr>
              <a:xfrm>
                <a:off x="7223605" y="2907942"/>
                <a:ext cx="333375" cy="3333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27" name="深度视觉·原创设计 https://www.docer.com/works?userid=22383862"/>
              <p:cNvSpPr/>
              <p:nvPr/>
            </p:nvSpPr>
            <p:spPr>
              <a:xfrm>
                <a:off x="8051873" y="4113273"/>
                <a:ext cx="333375" cy="3333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28" name="深度视觉·原创设计 https://www.docer.com/works?userid=22383862"/>
              <p:cNvSpPr/>
              <p:nvPr/>
            </p:nvSpPr>
            <p:spPr>
              <a:xfrm>
                <a:off x="8576155" y="1922081"/>
                <a:ext cx="424970" cy="4249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29" name="深度视觉·原创设计 https://www.docer.com/works?userid=22383862"/>
              <p:cNvSpPr/>
              <p:nvPr/>
            </p:nvSpPr>
            <p:spPr>
              <a:xfrm>
                <a:off x="9722732" y="3212873"/>
                <a:ext cx="424970" cy="4249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30" name="深度视觉·原创设计 https://www.docer.com/works?userid=22383862"/>
              <p:cNvSpPr/>
              <p:nvPr/>
            </p:nvSpPr>
            <p:spPr>
              <a:xfrm>
                <a:off x="8647793" y="2598759"/>
                <a:ext cx="541253" cy="5412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31" name="深度视觉·原创设计 https://www.docer.com/works?userid=22383862"/>
              <p:cNvSpPr/>
              <p:nvPr/>
            </p:nvSpPr>
            <p:spPr>
              <a:xfrm>
                <a:off x="10147702" y="4164419"/>
                <a:ext cx="541253" cy="5412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32" name="深度视觉·原创设计 https://www.docer.com/works?userid=22383862"/>
              <p:cNvSpPr/>
              <p:nvPr/>
            </p:nvSpPr>
            <p:spPr>
              <a:xfrm>
                <a:off x="11150960" y="2163063"/>
                <a:ext cx="541253" cy="5412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33" name="深度视觉·原创设计 https://www.docer.com/works?userid=22383862"/>
              <p:cNvSpPr/>
              <p:nvPr/>
            </p:nvSpPr>
            <p:spPr>
              <a:xfrm>
                <a:off x="11294540" y="3501142"/>
                <a:ext cx="708740" cy="70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34" name="深度视觉·原创设计 https://www.docer.com/works?userid=22383862"/>
              <p:cNvSpPr/>
              <p:nvPr/>
            </p:nvSpPr>
            <p:spPr>
              <a:xfrm>
                <a:off x="9368362" y="1034167"/>
                <a:ext cx="708740" cy="70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</p:grpSp>
        <p:grpSp>
          <p:nvGrpSpPr>
            <p:cNvPr id="5" name="Group 104"/>
            <p:cNvGrpSpPr/>
            <p:nvPr/>
          </p:nvGrpSpPr>
          <p:grpSpPr>
            <a:xfrm rot="9000000">
              <a:off x="7620726" y="1811771"/>
              <a:ext cx="3591333" cy="2758681"/>
              <a:chOff x="7223605" y="1034167"/>
              <a:chExt cx="4779675" cy="3671505"/>
            </a:xfrm>
            <a:grpFill/>
          </p:grpSpPr>
          <p:sp>
            <p:nvSpPr>
              <p:cNvPr id="17" name="深度视觉·原创设计 https://www.docer.com/works?userid=22383862"/>
              <p:cNvSpPr/>
              <p:nvPr/>
            </p:nvSpPr>
            <p:spPr>
              <a:xfrm>
                <a:off x="7223605" y="2907942"/>
                <a:ext cx="333375" cy="3333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18" name="深度视觉·原创设计 https://www.docer.com/works?userid=22383862"/>
              <p:cNvSpPr/>
              <p:nvPr/>
            </p:nvSpPr>
            <p:spPr>
              <a:xfrm>
                <a:off x="8051873" y="4113273"/>
                <a:ext cx="333375" cy="3333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19" name="深度视觉·原创设计 https://www.docer.com/works?userid=22383862"/>
              <p:cNvSpPr/>
              <p:nvPr/>
            </p:nvSpPr>
            <p:spPr>
              <a:xfrm>
                <a:off x="8576155" y="1922081"/>
                <a:ext cx="424970" cy="4249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20" name="深度视觉·原创设计 https://www.docer.com/works?userid=22383862"/>
              <p:cNvSpPr/>
              <p:nvPr/>
            </p:nvSpPr>
            <p:spPr>
              <a:xfrm>
                <a:off x="9722732" y="3212873"/>
                <a:ext cx="424970" cy="4249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21" name="深度视觉·原创设计 https://www.docer.com/works?userid=22383862"/>
              <p:cNvSpPr/>
              <p:nvPr/>
            </p:nvSpPr>
            <p:spPr>
              <a:xfrm>
                <a:off x="8647793" y="2598759"/>
                <a:ext cx="541253" cy="5412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22" name="深度视觉·原创设计 https://www.docer.com/works?userid=22383862"/>
              <p:cNvSpPr/>
              <p:nvPr/>
            </p:nvSpPr>
            <p:spPr>
              <a:xfrm>
                <a:off x="10147702" y="4164419"/>
                <a:ext cx="541253" cy="5412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23" name="深度视觉·原创设计 https://www.docer.com/works?userid=22383862"/>
              <p:cNvSpPr/>
              <p:nvPr/>
            </p:nvSpPr>
            <p:spPr>
              <a:xfrm>
                <a:off x="11150960" y="2163063"/>
                <a:ext cx="541253" cy="5412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24" name="深度视觉·原创设计 https://www.docer.com/works?userid=22383862"/>
              <p:cNvSpPr/>
              <p:nvPr/>
            </p:nvSpPr>
            <p:spPr>
              <a:xfrm>
                <a:off x="11294540" y="3501142"/>
                <a:ext cx="708740" cy="70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25" name="深度视觉·原创设计 https://www.docer.com/works?userid=22383862"/>
              <p:cNvSpPr/>
              <p:nvPr/>
            </p:nvSpPr>
            <p:spPr>
              <a:xfrm>
                <a:off x="9368362" y="1034167"/>
                <a:ext cx="708740" cy="70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</p:grpSp>
        <p:grpSp>
          <p:nvGrpSpPr>
            <p:cNvPr id="6" name="Group 114"/>
            <p:cNvGrpSpPr/>
            <p:nvPr/>
          </p:nvGrpSpPr>
          <p:grpSpPr>
            <a:xfrm rot="9000000">
              <a:off x="6702957" y="1597287"/>
              <a:ext cx="4142805" cy="3446444"/>
              <a:chOff x="7242069" y="1000204"/>
              <a:chExt cx="4142805" cy="3446444"/>
            </a:xfrm>
            <a:grpFill/>
          </p:grpSpPr>
          <p:sp>
            <p:nvSpPr>
              <p:cNvPr id="7" name="深度视觉·原创设计 https://www.docer.com/works?userid=22383862"/>
              <p:cNvSpPr/>
              <p:nvPr/>
            </p:nvSpPr>
            <p:spPr>
              <a:xfrm>
                <a:off x="8373143" y="1000204"/>
                <a:ext cx="1180478" cy="11804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8" name="深度视觉·原创设计 https://www.docer.com/works?userid=22383862"/>
              <p:cNvSpPr/>
              <p:nvPr/>
            </p:nvSpPr>
            <p:spPr>
              <a:xfrm>
                <a:off x="9793458" y="1543897"/>
                <a:ext cx="673424" cy="6734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9" name="深度视觉·原创设计 https://www.docer.com/works?userid=22383862"/>
              <p:cNvSpPr/>
              <p:nvPr/>
            </p:nvSpPr>
            <p:spPr>
              <a:xfrm>
                <a:off x="7728795" y="3028844"/>
                <a:ext cx="608999" cy="6089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10" name="深度视觉·原创设计 https://www.docer.com/works?userid=22383862"/>
              <p:cNvSpPr/>
              <p:nvPr/>
            </p:nvSpPr>
            <p:spPr>
              <a:xfrm>
                <a:off x="10055853" y="2924511"/>
                <a:ext cx="608999" cy="6089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11" name="深度视觉·原创设计 https://www.docer.com/works?userid=22383862"/>
              <p:cNvSpPr/>
              <p:nvPr/>
            </p:nvSpPr>
            <p:spPr>
              <a:xfrm>
                <a:off x="7242069" y="1362158"/>
                <a:ext cx="550776" cy="5507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12" name="深度视觉·原创设计 https://www.docer.com/works?userid=22383862"/>
              <p:cNvSpPr/>
              <p:nvPr/>
            </p:nvSpPr>
            <p:spPr>
              <a:xfrm>
                <a:off x="7460786" y="2351919"/>
                <a:ext cx="460611" cy="4606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13" name="深度视觉·原创设计 https://www.docer.com/works?userid=22383862"/>
              <p:cNvSpPr/>
              <p:nvPr/>
            </p:nvSpPr>
            <p:spPr>
              <a:xfrm>
                <a:off x="10593255" y="2042438"/>
                <a:ext cx="460611" cy="4606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14" name="深度视觉·原创设计 https://www.docer.com/works?userid=22383862"/>
              <p:cNvSpPr/>
              <p:nvPr/>
            </p:nvSpPr>
            <p:spPr>
              <a:xfrm>
                <a:off x="11048082" y="1704777"/>
                <a:ext cx="336792" cy="3367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15" name="深度视觉·原创设计 https://www.docer.com/works?userid=22383862"/>
              <p:cNvSpPr/>
              <p:nvPr/>
            </p:nvSpPr>
            <p:spPr>
              <a:xfrm>
                <a:off x="11027370" y="3450791"/>
                <a:ext cx="336792" cy="3367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16" name="深度视觉·原创设计 https://www.docer.com/works?userid=22383862"/>
              <p:cNvSpPr/>
              <p:nvPr/>
            </p:nvSpPr>
            <p:spPr>
              <a:xfrm>
                <a:off x="8453970" y="3618181"/>
                <a:ext cx="828467" cy="828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</p:grpSp>
      </p:grpSp>
      <p:sp>
        <p:nvSpPr>
          <p:cNvPr id="37" name="深度视觉·原创设计 https://www.docer.com/works?userid=22383862"/>
          <p:cNvSpPr/>
          <p:nvPr/>
        </p:nvSpPr>
        <p:spPr>
          <a:xfrm>
            <a:off x="2079540" y="2187779"/>
            <a:ext cx="2198285" cy="4670221"/>
          </a:xfrm>
          <a:custGeom>
            <a:avLst/>
            <a:gdLst>
              <a:gd name="connsiteX0" fmla="*/ 379435 w 1322387"/>
              <a:gd name="connsiteY0" fmla="*/ 0 h 2809391"/>
              <a:gd name="connsiteX1" fmla="*/ 642410 w 1322387"/>
              <a:gd name="connsiteY1" fmla="*/ 342206 h 2809391"/>
              <a:gd name="connsiteX2" fmla="*/ 811465 w 1322387"/>
              <a:gd name="connsiteY2" fmla="*/ 1075504 h 2809391"/>
              <a:gd name="connsiteX3" fmla="*/ 1322387 w 1322387"/>
              <a:gd name="connsiteY3" fmla="*/ 654328 h 2809391"/>
              <a:gd name="connsiteX4" fmla="*/ 954223 w 1322387"/>
              <a:gd name="connsiteY4" fmla="*/ 1462836 h 2809391"/>
              <a:gd name="connsiteX5" fmla="*/ 1114769 w 1322387"/>
              <a:gd name="connsiteY5" fmla="*/ 2755257 h 2809391"/>
              <a:gd name="connsiteX6" fmla="*/ 1128624 w 1322387"/>
              <a:gd name="connsiteY6" fmla="*/ 2809391 h 2809391"/>
              <a:gd name="connsiteX7" fmla="*/ 216621 w 1322387"/>
              <a:gd name="connsiteY7" fmla="*/ 2809391 h 2809391"/>
              <a:gd name="connsiteX8" fmla="*/ 250824 w 1322387"/>
              <a:gd name="connsiteY8" fmla="*/ 2700453 h 2809391"/>
              <a:gd name="connsiteX9" fmla="*/ 484625 w 1322387"/>
              <a:gd name="connsiteY9" fmla="*/ 1489160 h 2809391"/>
              <a:gd name="connsiteX10" fmla="*/ 0 w 1322387"/>
              <a:gd name="connsiteY10" fmla="*/ 684412 h 2809391"/>
              <a:gd name="connsiteX11" fmla="*/ 619869 w 1322387"/>
              <a:gd name="connsiteY11" fmla="*/ 1060462 h 2809391"/>
              <a:gd name="connsiteX12" fmla="*/ 642410 w 1322387"/>
              <a:gd name="connsiteY12" fmla="*/ 925084 h 2809391"/>
              <a:gd name="connsiteX13" fmla="*/ 642410 w 1322387"/>
              <a:gd name="connsiteY13" fmla="*/ 842353 h 2809391"/>
              <a:gd name="connsiteX14" fmla="*/ 379435 w 1322387"/>
              <a:gd name="connsiteY14" fmla="*/ 0 h 2809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22387" h="2809391">
                <a:moveTo>
                  <a:pt x="379435" y="0"/>
                </a:moveTo>
                <a:cubicBezTo>
                  <a:pt x="495895" y="101534"/>
                  <a:pt x="578545" y="221870"/>
                  <a:pt x="642410" y="342206"/>
                </a:cubicBezTo>
                <a:cubicBezTo>
                  <a:pt x="830249" y="699454"/>
                  <a:pt x="811465" y="1075504"/>
                  <a:pt x="811465" y="1075504"/>
                </a:cubicBezTo>
                <a:cubicBezTo>
                  <a:pt x="1014331" y="594160"/>
                  <a:pt x="1322387" y="654328"/>
                  <a:pt x="1322387" y="654328"/>
                </a:cubicBezTo>
                <a:cubicBezTo>
                  <a:pt x="1066926" y="785946"/>
                  <a:pt x="969250" y="1105588"/>
                  <a:pt x="954223" y="1462836"/>
                </a:cubicBezTo>
                <a:cubicBezTo>
                  <a:pt x="930978" y="1930784"/>
                  <a:pt x="1042684" y="2466274"/>
                  <a:pt x="1114769" y="2755257"/>
                </a:cubicBezTo>
                <a:lnTo>
                  <a:pt x="1128624" y="2809391"/>
                </a:lnTo>
                <a:lnTo>
                  <a:pt x="216621" y="2809391"/>
                </a:lnTo>
                <a:lnTo>
                  <a:pt x="250824" y="2700453"/>
                </a:lnTo>
                <a:cubicBezTo>
                  <a:pt x="410252" y="2169047"/>
                  <a:pt x="474764" y="1778718"/>
                  <a:pt x="484625" y="1489160"/>
                </a:cubicBezTo>
                <a:cubicBezTo>
                  <a:pt x="507166" y="609202"/>
                  <a:pt x="0" y="684412"/>
                  <a:pt x="0" y="684412"/>
                </a:cubicBezTo>
                <a:cubicBezTo>
                  <a:pt x="503409" y="503908"/>
                  <a:pt x="619869" y="1060462"/>
                  <a:pt x="619869" y="1060462"/>
                </a:cubicBezTo>
                <a:cubicBezTo>
                  <a:pt x="631139" y="1019097"/>
                  <a:pt x="638653" y="973971"/>
                  <a:pt x="642410" y="925084"/>
                </a:cubicBezTo>
                <a:cubicBezTo>
                  <a:pt x="642410" y="898761"/>
                  <a:pt x="642410" y="872437"/>
                  <a:pt x="642410" y="842353"/>
                </a:cubicBezTo>
                <a:cubicBezTo>
                  <a:pt x="623626" y="470063"/>
                  <a:pt x="379435" y="0"/>
                  <a:pt x="3794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深度视觉·原创设计 https://www.docer.com/works?userid=22383862"/>
          <p:cNvSpPr/>
          <p:nvPr/>
        </p:nvSpPr>
        <p:spPr>
          <a:xfrm>
            <a:off x="2820247" y="1178629"/>
            <a:ext cx="1203880" cy="12038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39" name="深度视觉·原创设计 https://www.docer.com/works?userid=22383862"/>
          <p:cNvSpPr/>
          <p:nvPr/>
        </p:nvSpPr>
        <p:spPr>
          <a:xfrm>
            <a:off x="1541806" y="1914538"/>
            <a:ext cx="935942" cy="93594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40" name="深度视觉·原创设计 https://www.docer.com/works?userid=22383862"/>
          <p:cNvSpPr/>
          <p:nvPr/>
        </p:nvSpPr>
        <p:spPr>
          <a:xfrm>
            <a:off x="2437345" y="2560878"/>
            <a:ext cx="1636907" cy="163690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41" name="深度视觉·原创设计 https://www.docer.com/works?userid=22383862"/>
          <p:cNvSpPr/>
          <p:nvPr/>
        </p:nvSpPr>
        <p:spPr>
          <a:xfrm>
            <a:off x="1088959" y="2997077"/>
            <a:ext cx="1169262" cy="116926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42" name="深度视觉·原创设计 https://www.docer.com/works?userid=22383862"/>
          <p:cNvSpPr/>
          <p:nvPr/>
        </p:nvSpPr>
        <p:spPr>
          <a:xfrm>
            <a:off x="4098944" y="2249976"/>
            <a:ext cx="835280" cy="8352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43" name="深度视觉·原创设计 https://www.docer.com/works?userid=22383862"/>
          <p:cNvSpPr/>
          <p:nvPr/>
        </p:nvSpPr>
        <p:spPr>
          <a:xfrm>
            <a:off x="4074251" y="3458354"/>
            <a:ext cx="1277194" cy="12771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grpSp>
        <p:nvGrpSpPr>
          <p:cNvPr id="44" name="深度视觉·原创设计 https://www.docer.com/works?userid=22383862"/>
          <p:cNvGrpSpPr/>
          <p:nvPr/>
        </p:nvGrpSpPr>
        <p:grpSpPr>
          <a:xfrm>
            <a:off x="1228430" y="1555799"/>
            <a:ext cx="3854723" cy="3319443"/>
            <a:chOff x="800727" y="1555799"/>
            <a:chExt cx="3854723" cy="3319443"/>
          </a:xfrm>
          <a:solidFill>
            <a:schemeClr val="accent2">
              <a:alpha val="39000"/>
            </a:schemeClr>
          </a:solidFill>
        </p:grpSpPr>
        <p:sp>
          <p:nvSpPr>
            <p:cNvPr id="45" name="深度视觉·原创设计 https://www.docer.com/works?userid=22383862"/>
            <p:cNvSpPr/>
            <p:nvPr/>
          </p:nvSpPr>
          <p:spPr>
            <a:xfrm>
              <a:off x="3792588" y="1604501"/>
              <a:ext cx="341678" cy="3416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46" name="深度视觉·原创设计 https://www.docer.com/works?userid=22383862"/>
            <p:cNvSpPr/>
            <p:nvPr/>
          </p:nvSpPr>
          <p:spPr>
            <a:xfrm>
              <a:off x="2209483" y="2074846"/>
              <a:ext cx="247927" cy="2479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47" name="深度视觉·原创设计 https://www.docer.com/works?userid=22383862"/>
            <p:cNvSpPr/>
            <p:nvPr/>
          </p:nvSpPr>
          <p:spPr>
            <a:xfrm>
              <a:off x="3279559" y="4257639"/>
              <a:ext cx="247927" cy="2479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48" name="深度视觉·原创设计 https://www.docer.com/works?userid=22383862"/>
            <p:cNvSpPr/>
            <p:nvPr/>
          </p:nvSpPr>
          <p:spPr>
            <a:xfrm>
              <a:off x="1677025" y="4186865"/>
              <a:ext cx="365757" cy="3657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49" name="深度视觉·原创设计 https://www.docer.com/works?userid=22383862"/>
            <p:cNvSpPr/>
            <p:nvPr/>
          </p:nvSpPr>
          <p:spPr>
            <a:xfrm>
              <a:off x="3312934" y="2397154"/>
              <a:ext cx="267594" cy="2675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50" name="深度视觉·原创设计 https://www.docer.com/works?userid=22383862"/>
            <p:cNvSpPr/>
            <p:nvPr/>
          </p:nvSpPr>
          <p:spPr>
            <a:xfrm>
              <a:off x="800727" y="2712105"/>
              <a:ext cx="267594" cy="2675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51" name="深度视觉·原创设计 https://www.docer.com/works?userid=22383862"/>
            <p:cNvSpPr/>
            <p:nvPr/>
          </p:nvSpPr>
          <p:spPr>
            <a:xfrm>
              <a:off x="4387856" y="3090870"/>
              <a:ext cx="267594" cy="2675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52" name="深度视觉·原创设计 https://www.docer.com/works?userid=22383862"/>
            <p:cNvSpPr/>
            <p:nvPr/>
          </p:nvSpPr>
          <p:spPr>
            <a:xfrm>
              <a:off x="3734328" y="3090904"/>
              <a:ext cx="267594" cy="2675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53" name="深度视觉·原创设计 https://www.docer.com/works?userid=22383862"/>
            <p:cNvSpPr/>
            <p:nvPr/>
          </p:nvSpPr>
          <p:spPr>
            <a:xfrm>
              <a:off x="3641625" y="4607648"/>
              <a:ext cx="267594" cy="2675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54" name="深度视觉·原创设计 https://www.docer.com/works?userid=22383862"/>
            <p:cNvSpPr/>
            <p:nvPr/>
          </p:nvSpPr>
          <p:spPr>
            <a:xfrm>
              <a:off x="921291" y="4297847"/>
              <a:ext cx="267594" cy="2675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55" name="深度视觉·原创设计 https://www.docer.com/works?userid=22383862"/>
            <p:cNvSpPr/>
            <p:nvPr/>
          </p:nvSpPr>
          <p:spPr>
            <a:xfrm>
              <a:off x="1905852" y="1555799"/>
              <a:ext cx="363204" cy="3632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56" name="深度视觉·原创设计 https://www.docer.com/works?userid=22383862"/>
            <p:cNvSpPr/>
            <p:nvPr/>
          </p:nvSpPr>
          <p:spPr>
            <a:xfrm>
              <a:off x="2734737" y="4285064"/>
              <a:ext cx="363204" cy="3632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sp>
        <p:nvSpPr>
          <p:cNvPr id="58" name="深度视觉·原创设计 https://www.docer.com/works?userid=22383862"/>
          <p:cNvSpPr/>
          <p:nvPr/>
        </p:nvSpPr>
        <p:spPr>
          <a:xfrm>
            <a:off x="3468021" y="1091350"/>
            <a:ext cx="363204" cy="3632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2</a:t>
            </a:r>
          </a:p>
        </p:txBody>
      </p:sp>
      <p:sp>
        <p:nvSpPr>
          <p:cNvPr id="59" name="深度视觉·原创设计 https://www.docer.com/works?userid=22383862"/>
          <p:cNvSpPr/>
          <p:nvPr/>
        </p:nvSpPr>
        <p:spPr>
          <a:xfrm>
            <a:off x="3745365" y="2776928"/>
            <a:ext cx="363204" cy="3632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1</a:t>
            </a:r>
          </a:p>
        </p:txBody>
      </p:sp>
      <p:sp>
        <p:nvSpPr>
          <p:cNvPr id="60" name="深度视觉·原创设计 https://www.docer.com/works?userid=22383862"/>
          <p:cNvSpPr/>
          <p:nvPr/>
        </p:nvSpPr>
        <p:spPr>
          <a:xfrm>
            <a:off x="1673590" y="1805938"/>
            <a:ext cx="363204" cy="3632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5</a:t>
            </a:r>
          </a:p>
        </p:txBody>
      </p:sp>
      <p:sp>
        <p:nvSpPr>
          <p:cNvPr id="61" name="深度视觉·原创设计 https://www.docer.com/works?userid=22383862"/>
          <p:cNvSpPr/>
          <p:nvPr/>
        </p:nvSpPr>
        <p:spPr>
          <a:xfrm>
            <a:off x="977042" y="3584037"/>
            <a:ext cx="363204" cy="3632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6</a:t>
            </a:r>
          </a:p>
        </p:txBody>
      </p:sp>
      <p:sp>
        <p:nvSpPr>
          <p:cNvPr id="62" name="深度视觉·原创设计 https://www.docer.com/works?userid=22383862"/>
          <p:cNvSpPr/>
          <p:nvPr/>
        </p:nvSpPr>
        <p:spPr>
          <a:xfrm>
            <a:off x="5079480" y="4245362"/>
            <a:ext cx="363204" cy="3632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4</a:t>
            </a:r>
          </a:p>
        </p:txBody>
      </p:sp>
      <p:sp>
        <p:nvSpPr>
          <p:cNvPr id="63" name="深度视觉·原创设计 https://www.docer.com/works?userid=22383862"/>
          <p:cNvSpPr/>
          <p:nvPr/>
        </p:nvSpPr>
        <p:spPr>
          <a:xfrm>
            <a:off x="4645837" y="2187779"/>
            <a:ext cx="363204" cy="3632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3</a:t>
            </a:r>
          </a:p>
        </p:txBody>
      </p:sp>
      <p:grpSp>
        <p:nvGrpSpPr>
          <p:cNvPr id="76" name="深度视觉·原创设计 https://www.docer.com/works?userid=22383862"/>
          <p:cNvGrpSpPr/>
          <p:nvPr/>
        </p:nvGrpSpPr>
        <p:grpSpPr>
          <a:xfrm>
            <a:off x="3124031" y="1541998"/>
            <a:ext cx="602226" cy="502637"/>
            <a:chOff x="1588" y="-296862"/>
            <a:chExt cx="2649537" cy="2211388"/>
          </a:xfrm>
          <a:solidFill>
            <a:schemeClr val="accent1"/>
          </a:solidFill>
        </p:grpSpPr>
        <p:sp>
          <p:nvSpPr>
            <p:cNvPr id="77" name="深度视觉·原创设计 https://www.docer.com/works?userid=22383862"/>
            <p:cNvSpPr>
              <a:spLocks noEditPoints="1"/>
            </p:cNvSpPr>
            <p:nvPr/>
          </p:nvSpPr>
          <p:spPr bwMode="auto">
            <a:xfrm rot="21339349">
              <a:off x="1588" y="-296862"/>
              <a:ext cx="2649537" cy="2211388"/>
            </a:xfrm>
            <a:custGeom>
              <a:avLst/>
              <a:gdLst>
                <a:gd name="T0" fmla="*/ 2 w 704"/>
                <a:gd name="T1" fmla="*/ 252 h 586"/>
                <a:gd name="T2" fmla="*/ 0 w 704"/>
                <a:gd name="T3" fmla="*/ 279 h 586"/>
                <a:gd name="T4" fmla="*/ 702 w 704"/>
                <a:gd name="T5" fmla="*/ 334 h 586"/>
                <a:gd name="T6" fmla="*/ 704 w 704"/>
                <a:gd name="T7" fmla="*/ 308 h 586"/>
                <a:gd name="T8" fmla="*/ 2 w 704"/>
                <a:gd name="T9" fmla="*/ 252 h 586"/>
                <a:gd name="T10" fmla="*/ 346 w 704"/>
                <a:gd name="T11" fmla="*/ 452 h 586"/>
                <a:gd name="T12" fmla="*/ 200 w 704"/>
                <a:gd name="T13" fmla="*/ 281 h 586"/>
                <a:gd name="T14" fmla="*/ 372 w 704"/>
                <a:gd name="T15" fmla="*/ 134 h 586"/>
                <a:gd name="T16" fmla="*/ 518 w 704"/>
                <a:gd name="T17" fmla="*/ 306 h 586"/>
                <a:gd name="T18" fmla="*/ 346 w 704"/>
                <a:gd name="T19" fmla="*/ 45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4" h="586">
                  <a:moveTo>
                    <a:pt x="2" y="252"/>
                  </a:moveTo>
                  <a:cubicBezTo>
                    <a:pt x="0" y="279"/>
                    <a:pt x="0" y="279"/>
                    <a:pt x="0" y="279"/>
                  </a:cubicBezTo>
                  <a:cubicBezTo>
                    <a:pt x="138" y="557"/>
                    <a:pt x="522" y="586"/>
                    <a:pt x="702" y="334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567" y="30"/>
                    <a:pt x="182" y="0"/>
                    <a:pt x="2" y="252"/>
                  </a:cubicBezTo>
                  <a:close/>
                  <a:moveTo>
                    <a:pt x="346" y="452"/>
                  </a:moveTo>
                  <a:cubicBezTo>
                    <a:pt x="258" y="445"/>
                    <a:pt x="193" y="368"/>
                    <a:pt x="200" y="281"/>
                  </a:cubicBezTo>
                  <a:cubicBezTo>
                    <a:pt x="207" y="193"/>
                    <a:pt x="284" y="127"/>
                    <a:pt x="372" y="134"/>
                  </a:cubicBezTo>
                  <a:cubicBezTo>
                    <a:pt x="459" y="141"/>
                    <a:pt x="525" y="218"/>
                    <a:pt x="518" y="306"/>
                  </a:cubicBezTo>
                  <a:cubicBezTo>
                    <a:pt x="511" y="394"/>
                    <a:pt x="434" y="459"/>
                    <a:pt x="346" y="4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78" name="深度视觉·原创设计 https://www.docer.com/works?userid=22383862"/>
            <p:cNvSpPr>
              <a:spLocks noChangeArrowheads="1"/>
            </p:cNvSpPr>
            <p:nvPr/>
          </p:nvSpPr>
          <p:spPr bwMode="auto">
            <a:xfrm rot="21339349">
              <a:off x="1050925" y="511176"/>
              <a:ext cx="598487" cy="60007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grpSp>
        <p:nvGrpSpPr>
          <p:cNvPr id="79" name="深度视觉·原创设计 https://www.docer.com/works?userid=22383862"/>
          <p:cNvGrpSpPr/>
          <p:nvPr/>
        </p:nvGrpSpPr>
        <p:grpSpPr>
          <a:xfrm>
            <a:off x="4497571" y="3901592"/>
            <a:ext cx="385856" cy="439028"/>
            <a:chOff x="1416917" y="1026775"/>
            <a:chExt cx="852488" cy="969962"/>
          </a:xfrm>
          <a:solidFill>
            <a:schemeClr val="accent1"/>
          </a:solidFill>
        </p:grpSpPr>
        <p:sp>
          <p:nvSpPr>
            <p:cNvPr id="80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1416917" y="1026775"/>
              <a:ext cx="852488" cy="969962"/>
            </a:xfrm>
            <a:custGeom>
              <a:avLst/>
              <a:gdLst>
                <a:gd name="T0" fmla="*/ 362 w 537"/>
                <a:gd name="T1" fmla="*/ 0 h 611"/>
                <a:gd name="T2" fmla="*/ 0 w 537"/>
                <a:gd name="T3" fmla="*/ 0 h 611"/>
                <a:gd name="T4" fmla="*/ 0 w 537"/>
                <a:gd name="T5" fmla="*/ 611 h 611"/>
                <a:gd name="T6" fmla="*/ 537 w 537"/>
                <a:gd name="T7" fmla="*/ 611 h 611"/>
                <a:gd name="T8" fmla="*/ 537 w 537"/>
                <a:gd name="T9" fmla="*/ 174 h 611"/>
                <a:gd name="T10" fmla="*/ 362 w 537"/>
                <a:gd name="T11" fmla="*/ 0 h 611"/>
                <a:gd name="T12" fmla="*/ 230 w 537"/>
                <a:gd name="T13" fmla="*/ 306 h 611"/>
                <a:gd name="T14" fmla="*/ 269 w 537"/>
                <a:gd name="T15" fmla="*/ 306 h 611"/>
                <a:gd name="T16" fmla="*/ 269 w 537"/>
                <a:gd name="T17" fmla="*/ 267 h 611"/>
                <a:gd name="T18" fmla="*/ 230 w 537"/>
                <a:gd name="T19" fmla="*/ 267 h 611"/>
                <a:gd name="T20" fmla="*/ 230 w 537"/>
                <a:gd name="T21" fmla="*/ 229 h 611"/>
                <a:gd name="T22" fmla="*/ 269 w 537"/>
                <a:gd name="T23" fmla="*/ 229 h 611"/>
                <a:gd name="T24" fmla="*/ 269 w 537"/>
                <a:gd name="T25" fmla="*/ 191 h 611"/>
                <a:gd name="T26" fmla="*/ 230 w 537"/>
                <a:gd name="T27" fmla="*/ 191 h 611"/>
                <a:gd name="T28" fmla="*/ 230 w 537"/>
                <a:gd name="T29" fmla="*/ 153 h 611"/>
                <a:gd name="T30" fmla="*/ 269 w 537"/>
                <a:gd name="T31" fmla="*/ 153 h 611"/>
                <a:gd name="T32" fmla="*/ 269 w 537"/>
                <a:gd name="T33" fmla="*/ 115 h 611"/>
                <a:gd name="T34" fmla="*/ 230 w 537"/>
                <a:gd name="T35" fmla="*/ 115 h 611"/>
                <a:gd name="T36" fmla="*/ 230 w 537"/>
                <a:gd name="T37" fmla="*/ 76 h 611"/>
                <a:gd name="T38" fmla="*/ 269 w 537"/>
                <a:gd name="T39" fmla="*/ 76 h 611"/>
                <a:gd name="T40" fmla="*/ 269 w 537"/>
                <a:gd name="T41" fmla="*/ 115 h 611"/>
                <a:gd name="T42" fmla="*/ 307 w 537"/>
                <a:gd name="T43" fmla="*/ 115 h 611"/>
                <a:gd name="T44" fmla="*/ 307 w 537"/>
                <a:gd name="T45" fmla="*/ 153 h 611"/>
                <a:gd name="T46" fmla="*/ 269 w 537"/>
                <a:gd name="T47" fmla="*/ 153 h 611"/>
                <a:gd name="T48" fmla="*/ 269 w 537"/>
                <a:gd name="T49" fmla="*/ 191 h 611"/>
                <a:gd name="T50" fmla="*/ 307 w 537"/>
                <a:gd name="T51" fmla="*/ 191 h 611"/>
                <a:gd name="T52" fmla="*/ 307 w 537"/>
                <a:gd name="T53" fmla="*/ 229 h 611"/>
                <a:gd name="T54" fmla="*/ 269 w 537"/>
                <a:gd name="T55" fmla="*/ 229 h 611"/>
                <a:gd name="T56" fmla="*/ 269 w 537"/>
                <a:gd name="T57" fmla="*/ 267 h 611"/>
                <a:gd name="T58" fmla="*/ 307 w 537"/>
                <a:gd name="T59" fmla="*/ 267 h 611"/>
                <a:gd name="T60" fmla="*/ 307 w 537"/>
                <a:gd name="T61" fmla="*/ 306 h 611"/>
                <a:gd name="T62" fmla="*/ 269 w 537"/>
                <a:gd name="T63" fmla="*/ 306 h 611"/>
                <a:gd name="T64" fmla="*/ 269 w 537"/>
                <a:gd name="T65" fmla="*/ 344 h 611"/>
                <a:gd name="T66" fmla="*/ 307 w 537"/>
                <a:gd name="T67" fmla="*/ 344 h 611"/>
                <a:gd name="T68" fmla="*/ 307 w 537"/>
                <a:gd name="T69" fmla="*/ 382 h 611"/>
                <a:gd name="T70" fmla="*/ 269 w 537"/>
                <a:gd name="T71" fmla="*/ 382 h 611"/>
                <a:gd name="T72" fmla="*/ 269 w 537"/>
                <a:gd name="T73" fmla="*/ 344 h 611"/>
                <a:gd name="T74" fmla="*/ 230 w 537"/>
                <a:gd name="T75" fmla="*/ 344 h 611"/>
                <a:gd name="T76" fmla="*/ 230 w 537"/>
                <a:gd name="T77" fmla="*/ 306 h 611"/>
                <a:gd name="T78" fmla="*/ 154 w 537"/>
                <a:gd name="T79" fmla="*/ 535 h 611"/>
                <a:gd name="T80" fmla="*/ 77 w 537"/>
                <a:gd name="T81" fmla="*/ 535 h 611"/>
                <a:gd name="T82" fmla="*/ 77 w 537"/>
                <a:gd name="T83" fmla="*/ 76 h 611"/>
                <a:gd name="T84" fmla="*/ 192 w 537"/>
                <a:gd name="T85" fmla="*/ 76 h 611"/>
                <a:gd name="T86" fmla="*/ 192 w 537"/>
                <a:gd name="T87" fmla="*/ 382 h 611"/>
                <a:gd name="T88" fmla="*/ 154 w 537"/>
                <a:gd name="T89" fmla="*/ 382 h 611"/>
                <a:gd name="T90" fmla="*/ 154 w 537"/>
                <a:gd name="T91" fmla="*/ 535 h 611"/>
                <a:gd name="T92" fmla="*/ 345 w 537"/>
                <a:gd name="T93" fmla="*/ 573 h 611"/>
                <a:gd name="T94" fmla="*/ 192 w 537"/>
                <a:gd name="T95" fmla="*/ 573 h 611"/>
                <a:gd name="T96" fmla="*/ 192 w 537"/>
                <a:gd name="T97" fmla="*/ 420 h 611"/>
                <a:gd name="T98" fmla="*/ 345 w 537"/>
                <a:gd name="T99" fmla="*/ 420 h 611"/>
                <a:gd name="T100" fmla="*/ 345 w 537"/>
                <a:gd name="T101" fmla="*/ 573 h 611"/>
                <a:gd name="T102" fmla="*/ 460 w 537"/>
                <a:gd name="T103" fmla="*/ 535 h 611"/>
                <a:gd name="T104" fmla="*/ 384 w 537"/>
                <a:gd name="T105" fmla="*/ 535 h 611"/>
                <a:gd name="T106" fmla="*/ 384 w 537"/>
                <a:gd name="T107" fmla="*/ 382 h 611"/>
                <a:gd name="T108" fmla="*/ 345 w 537"/>
                <a:gd name="T109" fmla="*/ 382 h 611"/>
                <a:gd name="T110" fmla="*/ 345 w 537"/>
                <a:gd name="T111" fmla="*/ 93 h 611"/>
                <a:gd name="T112" fmla="*/ 460 w 537"/>
                <a:gd name="T113" fmla="*/ 208 h 611"/>
                <a:gd name="T114" fmla="*/ 460 w 537"/>
                <a:gd name="T115" fmla="*/ 535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37" h="611">
                  <a:moveTo>
                    <a:pt x="362" y="0"/>
                  </a:moveTo>
                  <a:lnTo>
                    <a:pt x="0" y="0"/>
                  </a:lnTo>
                  <a:lnTo>
                    <a:pt x="0" y="611"/>
                  </a:lnTo>
                  <a:lnTo>
                    <a:pt x="537" y="611"/>
                  </a:lnTo>
                  <a:lnTo>
                    <a:pt x="537" y="174"/>
                  </a:lnTo>
                  <a:lnTo>
                    <a:pt x="362" y="0"/>
                  </a:lnTo>
                  <a:close/>
                  <a:moveTo>
                    <a:pt x="230" y="306"/>
                  </a:moveTo>
                  <a:lnTo>
                    <a:pt x="269" y="306"/>
                  </a:lnTo>
                  <a:lnTo>
                    <a:pt x="269" y="267"/>
                  </a:lnTo>
                  <a:lnTo>
                    <a:pt x="230" y="267"/>
                  </a:lnTo>
                  <a:lnTo>
                    <a:pt x="230" y="229"/>
                  </a:lnTo>
                  <a:lnTo>
                    <a:pt x="269" y="229"/>
                  </a:lnTo>
                  <a:lnTo>
                    <a:pt x="269" y="191"/>
                  </a:lnTo>
                  <a:lnTo>
                    <a:pt x="230" y="191"/>
                  </a:lnTo>
                  <a:lnTo>
                    <a:pt x="230" y="153"/>
                  </a:lnTo>
                  <a:lnTo>
                    <a:pt x="269" y="153"/>
                  </a:lnTo>
                  <a:lnTo>
                    <a:pt x="269" y="115"/>
                  </a:lnTo>
                  <a:lnTo>
                    <a:pt x="230" y="115"/>
                  </a:lnTo>
                  <a:lnTo>
                    <a:pt x="230" y="76"/>
                  </a:lnTo>
                  <a:lnTo>
                    <a:pt x="269" y="76"/>
                  </a:lnTo>
                  <a:lnTo>
                    <a:pt x="269" y="115"/>
                  </a:lnTo>
                  <a:lnTo>
                    <a:pt x="307" y="115"/>
                  </a:lnTo>
                  <a:lnTo>
                    <a:pt x="307" y="153"/>
                  </a:lnTo>
                  <a:lnTo>
                    <a:pt x="269" y="153"/>
                  </a:lnTo>
                  <a:lnTo>
                    <a:pt x="269" y="191"/>
                  </a:lnTo>
                  <a:lnTo>
                    <a:pt x="307" y="191"/>
                  </a:lnTo>
                  <a:lnTo>
                    <a:pt x="307" y="229"/>
                  </a:lnTo>
                  <a:lnTo>
                    <a:pt x="269" y="229"/>
                  </a:lnTo>
                  <a:lnTo>
                    <a:pt x="269" y="267"/>
                  </a:lnTo>
                  <a:lnTo>
                    <a:pt x="307" y="267"/>
                  </a:lnTo>
                  <a:lnTo>
                    <a:pt x="307" y="306"/>
                  </a:lnTo>
                  <a:lnTo>
                    <a:pt x="269" y="306"/>
                  </a:lnTo>
                  <a:lnTo>
                    <a:pt x="269" y="344"/>
                  </a:lnTo>
                  <a:lnTo>
                    <a:pt x="307" y="344"/>
                  </a:lnTo>
                  <a:lnTo>
                    <a:pt x="307" y="382"/>
                  </a:lnTo>
                  <a:lnTo>
                    <a:pt x="269" y="382"/>
                  </a:lnTo>
                  <a:lnTo>
                    <a:pt x="269" y="344"/>
                  </a:lnTo>
                  <a:lnTo>
                    <a:pt x="230" y="344"/>
                  </a:lnTo>
                  <a:lnTo>
                    <a:pt x="230" y="306"/>
                  </a:lnTo>
                  <a:close/>
                  <a:moveTo>
                    <a:pt x="154" y="535"/>
                  </a:moveTo>
                  <a:lnTo>
                    <a:pt x="77" y="535"/>
                  </a:lnTo>
                  <a:lnTo>
                    <a:pt x="77" y="76"/>
                  </a:lnTo>
                  <a:lnTo>
                    <a:pt x="192" y="76"/>
                  </a:lnTo>
                  <a:lnTo>
                    <a:pt x="192" y="382"/>
                  </a:lnTo>
                  <a:lnTo>
                    <a:pt x="154" y="382"/>
                  </a:lnTo>
                  <a:lnTo>
                    <a:pt x="154" y="535"/>
                  </a:lnTo>
                  <a:close/>
                  <a:moveTo>
                    <a:pt x="345" y="573"/>
                  </a:moveTo>
                  <a:lnTo>
                    <a:pt x="192" y="573"/>
                  </a:lnTo>
                  <a:lnTo>
                    <a:pt x="192" y="420"/>
                  </a:lnTo>
                  <a:lnTo>
                    <a:pt x="345" y="420"/>
                  </a:lnTo>
                  <a:lnTo>
                    <a:pt x="345" y="573"/>
                  </a:lnTo>
                  <a:close/>
                  <a:moveTo>
                    <a:pt x="460" y="535"/>
                  </a:moveTo>
                  <a:lnTo>
                    <a:pt x="384" y="535"/>
                  </a:lnTo>
                  <a:lnTo>
                    <a:pt x="384" y="382"/>
                  </a:lnTo>
                  <a:lnTo>
                    <a:pt x="345" y="382"/>
                  </a:lnTo>
                  <a:lnTo>
                    <a:pt x="345" y="93"/>
                  </a:lnTo>
                  <a:lnTo>
                    <a:pt x="460" y="208"/>
                  </a:lnTo>
                  <a:lnTo>
                    <a:pt x="460" y="5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81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1782042" y="1755437"/>
              <a:ext cx="122238" cy="6032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grpSp>
        <p:nvGrpSpPr>
          <p:cNvPr id="82" name="深度视觉·原创设计 https://www.docer.com/works?userid=22383862"/>
          <p:cNvGrpSpPr/>
          <p:nvPr/>
        </p:nvGrpSpPr>
        <p:grpSpPr>
          <a:xfrm>
            <a:off x="1515795" y="3367227"/>
            <a:ext cx="376794" cy="430968"/>
            <a:chOff x="0" y="4763"/>
            <a:chExt cx="1479550" cy="1692275"/>
          </a:xfrm>
          <a:solidFill>
            <a:schemeClr val="accent1"/>
          </a:solidFill>
        </p:grpSpPr>
        <p:sp>
          <p:nvSpPr>
            <p:cNvPr id="83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0" y="4763"/>
              <a:ext cx="1479550" cy="846138"/>
            </a:xfrm>
            <a:custGeom>
              <a:avLst/>
              <a:gdLst>
                <a:gd name="T0" fmla="*/ 28 w 392"/>
                <a:gd name="T1" fmla="*/ 224 h 224"/>
                <a:gd name="T2" fmla="*/ 364 w 392"/>
                <a:gd name="T3" fmla="*/ 224 h 224"/>
                <a:gd name="T4" fmla="*/ 392 w 392"/>
                <a:gd name="T5" fmla="*/ 196 h 224"/>
                <a:gd name="T6" fmla="*/ 364 w 392"/>
                <a:gd name="T7" fmla="*/ 168 h 224"/>
                <a:gd name="T8" fmla="*/ 280 w 392"/>
                <a:gd name="T9" fmla="*/ 168 h 224"/>
                <a:gd name="T10" fmla="*/ 252 w 392"/>
                <a:gd name="T11" fmla="*/ 140 h 224"/>
                <a:gd name="T12" fmla="*/ 252 w 392"/>
                <a:gd name="T13" fmla="*/ 28 h 224"/>
                <a:gd name="T14" fmla="*/ 224 w 392"/>
                <a:gd name="T15" fmla="*/ 0 h 224"/>
                <a:gd name="T16" fmla="*/ 168 w 392"/>
                <a:gd name="T17" fmla="*/ 0 h 224"/>
                <a:gd name="T18" fmla="*/ 140 w 392"/>
                <a:gd name="T19" fmla="*/ 28 h 224"/>
                <a:gd name="T20" fmla="*/ 140 w 392"/>
                <a:gd name="T21" fmla="*/ 140 h 224"/>
                <a:gd name="T22" fmla="*/ 112 w 392"/>
                <a:gd name="T23" fmla="*/ 168 h 224"/>
                <a:gd name="T24" fmla="*/ 28 w 392"/>
                <a:gd name="T25" fmla="*/ 168 h 224"/>
                <a:gd name="T26" fmla="*/ 0 w 392"/>
                <a:gd name="T27" fmla="*/ 196 h 224"/>
                <a:gd name="T28" fmla="*/ 28 w 392"/>
                <a:gd name="T29" fmla="*/ 224 h 224"/>
                <a:gd name="T30" fmla="*/ 182 w 392"/>
                <a:gd name="T31" fmla="*/ 28 h 224"/>
                <a:gd name="T32" fmla="*/ 210 w 392"/>
                <a:gd name="T33" fmla="*/ 28 h 224"/>
                <a:gd name="T34" fmla="*/ 224 w 392"/>
                <a:gd name="T35" fmla="*/ 42 h 224"/>
                <a:gd name="T36" fmla="*/ 210 w 392"/>
                <a:gd name="T37" fmla="*/ 56 h 224"/>
                <a:gd name="T38" fmla="*/ 182 w 392"/>
                <a:gd name="T39" fmla="*/ 56 h 224"/>
                <a:gd name="T40" fmla="*/ 168 w 392"/>
                <a:gd name="T41" fmla="*/ 42 h 224"/>
                <a:gd name="T42" fmla="*/ 182 w 392"/>
                <a:gd name="T43" fmla="*/ 2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2" h="224">
                  <a:moveTo>
                    <a:pt x="28" y="224"/>
                  </a:moveTo>
                  <a:cubicBezTo>
                    <a:pt x="364" y="224"/>
                    <a:pt x="364" y="224"/>
                    <a:pt x="364" y="224"/>
                  </a:cubicBezTo>
                  <a:cubicBezTo>
                    <a:pt x="379" y="224"/>
                    <a:pt x="392" y="211"/>
                    <a:pt x="392" y="196"/>
                  </a:cubicBezTo>
                  <a:cubicBezTo>
                    <a:pt x="392" y="181"/>
                    <a:pt x="379" y="168"/>
                    <a:pt x="364" y="168"/>
                  </a:cubicBezTo>
                  <a:cubicBezTo>
                    <a:pt x="280" y="168"/>
                    <a:pt x="280" y="168"/>
                    <a:pt x="280" y="168"/>
                  </a:cubicBezTo>
                  <a:cubicBezTo>
                    <a:pt x="265" y="168"/>
                    <a:pt x="252" y="155"/>
                    <a:pt x="252" y="140"/>
                  </a:cubicBezTo>
                  <a:cubicBezTo>
                    <a:pt x="252" y="28"/>
                    <a:pt x="252" y="28"/>
                    <a:pt x="252" y="28"/>
                  </a:cubicBezTo>
                  <a:cubicBezTo>
                    <a:pt x="252" y="13"/>
                    <a:pt x="239" y="0"/>
                    <a:pt x="224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53" y="0"/>
                    <a:pt x="140" y="13"/>
                    <a:pt x="140" y="28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40" y="155"/>
                    <a:pt x="127" y="168"/>
                    <a:pt x="112" y="168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13" y="168"/>
                    <a:pt x="0" y="181"/>
                    <a:pt x="0" y="196"/>
                  </a:cubicBezTo>
                  <a:cubicBezTo>
                    <a:pt x="0" y="211"/>
                    <a:pt x="13" y="224"/>
                    <a:pt x="28" y="224"/>
                  </a:cubicBezTo>
                  <a:close/>
                  <a:moveTo>
                    <a:pt x="182" y="28"/>
                  </a:moveTo>
                  <a:cubicBezTo>
                    <a:pt x="210" y="28"/>
                    <a:pt x="210" y="28"/>
                    <a:pt x="210" y="28"/>
                  </a:cubicBezTo>
                  <a:cubicBezTo>
                    <a:pt x="218" y="28"/>
                    <a:pt x="224" y="34"/>
                    <a:pt x="224" y="42"/>
                  </a:cubicBezTo>
                  <a:cubicBezTo>
                    <a:pt x="224" y="50"/>
                    <a:pt x="218" y="56"/>
                    <a:pt x="210" y="56"/>
                  </a:cubicBezTo>
                  <a:cubicBezTo>
                    <a:pt x="182" y="56"/>
                    <a:pt x="182" y="56"/>
                    <a:pt x="182" y="56"/>
                  </a:cubicBezTo>
                  <a:cubicBezTo>
                    <a:pt x="174" y="56"/>
                    <a:pt x="168" y="50"/>
                    <a:pt x="168" y="42"/>
                  </a:cubicBezTo>
                  <a:cubicBezTo>
                    <a:pt x="168" y="34"/>
                    <a:pt x="174" y="28"/>
                    <a:pt x="182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84" name="深度视觉·原创设计 https://www.docer.com/works?userid=22383862"/>
            <p:cNvSpPr/>
            <p:nvPr/>
          </p:nvSpPr>
          <p:spPr bwMode="auto">
            <a:xfrm>
              <a:off x="0" y="957263"/>
              <a:ext cx="1479550" cy="739775"/>
            </a:xfrm>
            <a:custGeom>
              <a:avLst/>
              <a:gdLst>
                <a:gd name="T0" fmla="*/ 352 w 392"/>
                <a:gd name="T1" fmla="*/ 0 h 196"/>
                <a:gd name="T2" fmla="*/ 40 w 392"/>
                <a:gd name="T3" fmla="*/ 0 h 196"/>
                <a:gd name="T4" fmla="*/ 26 w 392"/>
                <a:gd name="T5" fmla="*/ 12 h 196"/>
                <a:gd name="T6" fmla="*/ 0 w 392"/>
                <a:gd name="T7" fmla="*/ 196 h 196"/>
                <a:gd name="T8" fmla="*/ 84 w 392"/>
                <a:gd name="T9" fmla="*/ 196 h 196"/>
                <a:gd name="T10" fmla="*/ 112 w 392"/>
                <a:gd name="T11" fmla="*/ 112 h 196"/>
                <a:gd name="T12" fmla="*/ 112 w 392"/>
                <a:gd name="T13" fmla="*/ 196 h 196"/>
                <a:gd name="T14" fmla="*/ 280 w 392"/>
                <a:gd name="T15" fmla="*/ 196 h 196"/>
                <a:gd name="T16" fmla="*/ 280 w 392"/>
                <a:gd name="T17" fmla="*/ 112 h 196"/>
                <a:gd name="T18" fmla="*/ 308 w 392"/>
                <a:gd name="T19" fmla="*/ 196 h 196"/>
                <a:gd name="T20" fmla="*/ 392 w 392"/>
                <a:gd name="T21" fmla="*/ 196 h 196"/>
                <a:gd name="T22" fmla="*/ 366 w 392"/>
                <a:gd name="T23" fmla="*/ 12 h 196"/>
                <a:gd name="T24" fmla="*/ 352 w 392"/>
                <a:gd name="T2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2" h="196">
                  <a:moveTo>
                    <a:pt x="35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3" y="0"/>
                    <a:pt x="27" y="5"/>
                    <a:pt x="26" y="1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84" y="196"/>
                    <a:pt x="84" y="196"/>
                    <a:pt x="84" y="196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12" y="196"/>
                    <a:pt x="112" y="196"/>
                    <a:pt x="112" y="196"/>
                  </a:cubicBezTo>
                  <a:cubicBezTo>
                    <a:pt x="280" y="196"/>
                    <a:pt x="280" y="196"/>
                    <a:pt x="280" y="196"/>
                  </a:cubicBezTo>
                  <a:cubicBezTo>
                    <a:pt x="280" y="112"/>
                    <a:pt x="280" y="112"/>
                    <a:pt x="280" y="112"/>
                  </a:cubicBezTo>
                  <a:cubicBezTo>
                    <a:pt x="308" y="196"/>
                    <a:pt x="308" y="196"/>
                    <a:pt x="308" y="196"/>
                  </a:cubicBezTo>
                  <a:cubicBezTo>
                    <a:pt x="392" y="196"/>
                    <a:pt x="392" y="196"/>
                    <a:pt x="392" y="196"/>
                  </a:cubicBezTo>
                  <a:cubicBezTo>
                    <a:pt x="366" y="12"/>
                    <a:pt x="366" y="12"/>
                    <a:pt x="366" y="12"/>
                  </a:cubicBezTo>
                  <a:cubicBezTo>
                    <a:pt x="365" y="5"/>
                    <a:pt x="359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grpSp>
        <p:nvGrpSpPr>
          <p:cNvPr id="85" name="深度视觉·原创设计 https://www.docer.com/works?userid=22383862"/>
          <p:cNvGrpSpPr/>
          <p:nvPr/>
        </p:nvGrpSpPr>
        <p:grpSpPr>
          <a:xfrm flipH="1">
            <a:off x="1903464" y="2309623"/>
            <a:ext cx="336188" cy="294806"/>
            <a:chOff x="1588" y="1588"/>
            <a:chExt cx="1663700" cy="1458912"/>
          </a:xfrm>
          <a:solidFill>
            <a:schemeClr val="accent1"/>
          </a:solidFill>
        </p:grpSpPr>
        <p:sp>
          <p:nvSpPr>
            <p:cNvPr id="86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07963" y="1044575"/>
              <a:ext cx="415925" cy="41592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87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1144588" y="1044575"/>
              <a:ext cx="419100" cy="41592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88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1588" y="1588"/>
              <a:ext cx="1663700" cy="1144587"/>
            </a:xfrm>
            <a:custGeom>
              <a:avLst/>
              <a:gdLst>
                <a:gd name="T0" fmla="*/ 427 w 441"/>
                <a:gd name="T1" fmla="*/ 0 h 303"/>
                <a:gd name="T2" fmla="*/ 152 w 441"/>
                <a:gd name="T3" fmla="*/ 0 h 303"/>
                <a:gd name="T4" fmla="*/ 138 w 441"/>
                <a:gd name="T5" fmla="*/ 14 h 303"/>
                <a:gd name="T6" fmla="*/ 138 w 441"/>
                <a:gd name="T7" fmla="*/ 55 h 303"/>
                <a:gd name="T8" fmla="*/ 69 w 441"/>
                <a:gd name="T9" fmla="*/ 55 h 303"/>
                <a:gd name="T10" fmla="*/ 49 w 441"/>
                <a:gd name="T11" fmla="*/ 67 h 303"/>
                <a:gd name="T12" fmla="*/ 6 w 441"/>
                <a:gd name="T13" fmla="*/ 153 h 303"/>
                <a:gd name="T14" fmla="*/ 0 w 441"/>
                <a:gd name="T15" fmla="*/ 179 h 303"/>
                <a:gd name="T16" fmla="*/ 0 w 441"/>
                <a:gd name="T17" fmla="*/ 262 h 303"/>
                <a:gd name="T18" fmla="*/ 10 w 441"/>
                <a:gd name="T19" fmla="*/ 285 h 303"/>
                <a:gd name="T20" fmla="*/ 18 w 441"/>
                <a:gd name="T21" fmla="*/ 294 h 303"/>
                <a:gd name="T22" fmla="*/ 33 w 441"/>
                <a:gd name="T23" fmla="*/ 302 h 303"/>
                <a:gd name="T24" fmla="*/ 110 w 441"/>
                <a:gd name="T25" fmla="*/ 248 h 303"/>
                <a:gd name="T26" fmla="*/ 188 w 441"/>
                <a:gd name="T27" fmla="*/ 303 h 303"/>
                <a:gd name="T28" fmla="*/ 281 w 441"/>
                <a:gd name="T29" fmla="*/ 303 h 303"/>
                <a:gd name="T30" fmla="*/ 358 w 441"/>
                <a:gd name="T31" fmla="*/ 248 h 303"/>
                <a:gd name="T32" fmla="*/ 435 w 441"/>
                <a:gd name="T33" fmla="*/ 301 h 303"/>
                <a:gd name="T34" fmla="*/ 441 w 441"/>
                <a:gd name="T35" fmla="*/ 289 h 303"/>
                <a:gd name="T36" fmla="*/ 441 w 441"/>
                <a:gd name="T37" fmla="*/ 14 h 303"/>
                <a:gd name="T38" fmla="*/ 427 w 441"/>
                <a:gd name="T39" fmla="*/ 0 h 303"/>
                <a:gd name="T40" fmla="*/ 138 w 441"/>
                <a:gd name="T41" fmla="*/ 165 h 303"/>
                <a:gd name="T42" fmla="*/ 55 w 441"/>
                <a:gd name="T43" fmla="*/ 165 h 303"/>
                <a:gd name="T44" fmla="*/ 83 w 441"/>
                <a:gd name="T45" fmla="*/ 83 h 303"/>
                <a:gd name="T46" fmla="*/ 138 w 441"/>
                <a:gd name="T47" fmla="*/ 83 h 303"/>
                <a:gd name="T48" fmla="*/ 138 w 441"/>
                <a:gd name="T49" fmla="*/ 16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41" h="303">
                  <a:moveTo>
                    <a:pt x="427" y="0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144" y="0"/>
                    <a:pt x="138" y="6"/>
                    <a:pt x="138" y="14"/>
                  </a:cubicBezTo>
                  <a:cubicBezTo>
                    <a:pt x="138" y="55"/>
                    <a:pt x="138" y="55"/>
                    <a:pt x="138" y="5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1" y="55"/>
                    <a:pt x="52" y="61"/>
                    <a:pt x="49" y="67"/>
                  </a:cubicBezTo>
                  <a:cubicBezTo>
                    <a:pt x="6" y="153"/>
                    <a:pt x="6" y="153"/>
                    <a:pt x="6" y="153"/>
                  </a:cubicBezTo>
                  <a:cubicBezTo>
                    <a:pt x="3" y="160"/>
                    <a:pt x="0" y="172"/>
                    <a:pt x="0" y="179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70"/>
                    <a:pt x="4" y="280"/>
                    <a:pt x="10" y="285"/>
                  </a:cubicBezTo>
                  <a:cubicBezTo>
                    <a:pt x="18" y="294"/>
                    <a:pt x="18" y="294"/>
                    <a:pt x="18" y="294"/>
                  </a:cubicBezTo>
                  <a:cubicBezTo>
                    <a:pt x="21" y="297"/>
                    <a:pt x="27" y="300"/>
                    <a:pt x="33" y="302"/>
                  </a:cubicBezTo>
                  <a:cubicBezTo>
                    <a:pt x="45" y="271"/>
                    <a:pt x="75" y="248"/>
                    <a:pt x="110" y="248"/>
                  </a:cubicBezTo>
                  <a:cubicBezTo>
                    <a:pt x="146" y="248"/>
                    <a:pt x="176" y="271"/>
                    <a:pt x="188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92" y="271"/>
                    <a:pt x="323" y="248"/>
                    <a:pt x="358" y="248"/>
                  </a:cubicBezTo>
                  <a:cubicBezTo>
                    <a:pt x="393" y="248"/>
                    <a:pt x="423" y="270"/>
                    <a:pt x="435" y="301"/>
                  </a:cubicBezTo>
                  <a:cubicBezTo>
                    <a:pt x="439" y="298"/>
                    <a:pt x="441" y="294"/>
                    <a:pt x="441" y="289"/>
                  </a:cubicBezTo>
                  <a:cubicBezTo>
                    <a:pt x="441" y="14"/>
                    <a:pt x="441" y="14"/>
                    <a:pt x="441" y="14"/>
                  </a:cubicBezTo>
                  <a:cubicBezTo>
                    <a:pt x="441" y="6"/>
                    <a:pt x="435" y="0"/>
                    <a:pt x="427" y="0"/>
                  </a:cubicBezTo>
                  <a:close/>
                  <a:moveTo>
                    <a:pt x="138" y="165"/>
                  </a:moveTo>
                  <a:cubicBezTo>
                    <a:pt x="55" y="165"/>
                    <a:pt x="55" y="165"/>
                    <a:pt x="55" y="165"/>
                  </a:cubicBezTo>
                  <a:cubicBezTo>
                    <a:pt x="83" y="83"/>
                    <a:pt x="83" y="83"/>
                    <a:pt x="83" y="83"/>
                  </a:cubicBezTo>
                  <a:cubicBezTo>
                    <a:pt x="138" y="83"/>
                    <a:pt x="138" y="83"/>
                    <a:pt x="138" y="83"/>
                  </a:cubicBezTo>
                  <a:lnTo>
                    <a:pt x="138" y="1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sp>
        <p:nvSpPr>
          <p:cNvPr id="89" name="深度视觉·原创设计 https://www.docer.com/works?userid=22383862"/>
          <p:cNvSpPr>
            <a:spLocks noEditPoints="1"/>
          </p:cNvSpPr>
          <p:nvPr/>
        </p:nvSpPr>
        <p:spPr bwMode="auto">
          <a:xfrm>
            <a:off x="4290118" y="2472152"/>
            <a:ext cx="352490" cy="352324"/>
          </a:xfrm>
          <a:custGeom>
            <a:avLst/>
            <a:gdLst>
              <a:gd name="T0" fmla="*/ 1726 w 2124"/>
              <a:gd name="T1" fmla="*/ 1327 h 2123"/>
              <a:gd name="T2" fmla="*/ 1726 w 2124"/>
              <a:gd name="T3" fmla="*/ 929 h 2123"/>
              <a:gd name="T4" fmla="*/ 1195 w 2124"/>
              <a:gd name="T5" fmla="*/ 929 h 2123"/>
              <a:gd name="T6" fmla="*/ 1195 w 2124"/>
              <a:gd name="T7" fmla="*/ 796 h 2123"/>
              <a:gd name="T8" fmla="*/ 1593 w 2124"/>
              <a:gd name="T9" fmla="*/ 796 h 2123"/>
              <a:gd name="T10" fmla="*/ 1593 w 2124"/>
              <a:gd name="T11" fmla="*/ 0 h 2123"/>
              <a:gd name="T12" fmla="*/ 664 w 2124"/>
              <a:gd name="T13" fmla="*/ 0 h 2123"/>
              <a:gd name="T14" fmla="*/ 664 w 2124"/>
              <a:gd name="T15" fmla="*/ 796 h 2123"/>
              <a:gd name="T16" fmla="*/ 1062 w 2124"/>
              <a:gd name="T17" fmla="*/ 796 h 2123"/>
              <a:gd name="T18" fmla="*/ 1062 w 2124"/>
              <a:gd name="T19" fmla="*/ 929 h 2123"/>
              <a:gd name="T20" fmla="*/ 399 w 2124"/>
              <a:gd name="T21" fmla="*/ 929 h 2123"/>
              <a:gd name="T22" fmla="*/ 399 w 2124"/>
              <a:gd name="T23" fmla="*/ 1327 h 2123"/>
              <a:gd name="T24" fmla="*/ 0 w 2124"/>
              <a:gd name="T25" fmla="*/ 1327 h 2123"/>
              <a:gd name="T26" fmla="*/ 0 w 2124"/>
              <a:gd name="T27" fmla="*/ 2123 h 2123"/>
              <a:gd name="T28" fmla="*/ 930 w 2124"/>
              <a:gd name="T29" fmla="*/ 2123 h 2123"/>
              <a:gd name="T30" fmla="*/ 930 w 2124"/>
              <a:gd name="T31" fmla="*/ 1327 h 2123"/>
              <a:gd name="T32" fmla="*/ 531 w 2124"/>
              <a:gd name="T33" fmla="*/ 1327 h 2123"/>
              <a:gd name="T34" fmla="*/ 531 w 2124"/>
              <a:gd name="T35" fmla="*/ 1061 h 2123"/>
              <a:gd name="T36" fmla="*/ 1593 w 2124"/>
              <a:gd name="T37" fmla="*/ 1061 h 2123"/>
              <a:gd name="T38" fmla="*/ 1593 w 2124"/>
              <a:gd name="T39" fmla="*/ 1327 h 2123"/>
              <a:gd name="T40" fmla="*/ 1195 w 2124"/>
              <a:gd name="T41" fmla="*/ 1327 h 2123"/>
              <a:gd name="T42" fmla="*/ 1195 w 2124"/>
              <a:gd name="T43" fmla="*/ 2123 h 2123"/>
              <a:gd name="T44" fmla="*/ 2124 w 2124"/>
              <a:gd name="T45" fmla="*/ 2123 h 2123"/>
              <a:gd name="T46" fmla="*/ 2124 w 2124"/>
              <a:gd name="T47" fmla="*/ 1327 h 2123"/>
              <a:gd name="T48" fmla="*/ 1726 w 2124"/>
              <a:gd name="T49" fmla="*/ 1327 h 2123"/>
              <a:gd name="T50" fmla="*/ 797 w 2124"/>
              <a:gd name="T51" fmla="*/ 1460 h 2123"/>
              <a:gd name="T52" fmla="*/ 797 w 2124"/>
              <a:gd name="T53" fmla="*/ 1592 h 2123"/>
              <a:gd name="T54" fmla="*/ 133 w 2124"/>
              <a:gd name="T55" fmla="*/ 1592 h 2123"/>
              <a:gd name="T56" fmla="*/ 133 w 2124"/>
              <a:gd name="T57" fmla="*/ 1460 h 2123"/>
              <a:gd name="T58" fmla="*/ 797 w 2124"/>
              <a:gd name="T59" fmla="*/ 1460 h 2123"/>
              <a:gd name="T60" fmla="*/ 797 w 2124"/>
              <a:gd name="T61" fmla="*/ 265 h 2123"/>
              <a:gd name="T62" fmla="*/ 797 w 2124"/>
              <a:gd name="T63" fmla="*/ 132 h 2123"/>
              <a:gd name="T64" fmla="*/ 1460 w 2124"/>
              <a:gd name="T65" fmla="*/ 132 h 2123"/>
              <a:gd name="T66" fmla="*/ 1460 w 2124"/>
              <a:gd name="T67" fmla="*/ 265 h 2123"/>
              <a:gd name="T68" fmla="*/ 797 w 2124"/>
              <a:gd name="T69" fmla="*/ 265 h 2123"/>
              <a:gd name="T70" fmla="*/ 1991 w 2124"/>
              <a:gd name="T71" fmla="*/ 1592 h 2123"/>
              <a:gd name="T72" fmla="*/ 1328 w 2124"/>
              <a:gd name="T73" fmla="*/ 1592 h 2123"/>
              <a:gd name="T74" fmla="*/ 1328 w 2124"/>
              <a:gd name="T75" fmla="*/ 1460 h 2123"/>
              <a:gd name="T76" fmla="*/ 1991 w 2124"/>
              <a:gd name="T77" fmla="*/ 1460 h 2123"/>
              <a:gd name="T78" fmla="*/ 1991 w 2124"/>
              <a:gd name="T79" fmla="*/ 1592 h 2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24" h="2123">
                <a:moveTo>
                  <a:pt x="1726" y="1327"/>
                </a:moveTo>
                <a:lnTo>
                  <a:pt x="1726" y="929"/>
                </a:lnTo>
                <a:lnTo>
                  <a:pt x="1195" y="929"/>
                </a:lnTo>
                <a:lnTo>
                  <a:pt x="1195" y="796"/>
                </a:lnTo>
                <a:lnTo>
                  <a:pt x="1593" y="796"/>
                </a:lnTo>
                <a:lnTo>
                  <a:pt x="1593" y="0"/>
                </a:lnTo>
                <a:lnTo>
                  <a:pt x="664" y="0"/>
                </a:lnTo>
                <a:lnTo>
                  <a:pt x="664" y="796"/>
                </a:lnTo>
                <a:lnTo>
                  <a:pt x="1062" y="796"/>
                </a:lnTo>
                <a:lnTo>
                  <a:pt x="1062" y="929"/>
                </a:lnTo>
                <a:lnTo>
                  <a:pt x="399" y="929"/>
                </a:lnTo>
                <a:lnTo>
                  <a:pt x="399" y="1327"/>
                </a:lnTo>
                <a:lnTo>
                  <a:pt x="0" y="1327"/>
                </a:lnTo>
                <a:lnTo>
                  <a:pt x="0" y="2123"/>
                </a:lnTo>
                <a:lnTo>
                  <a:pt x="930" y="2123"/>
                </a:lnTo>
                <a:lnTo>
                  <a:pt x="930" y="1327"/>
                </a:lnTo>
                <a:lnTo>
                  <a:pt x="531" y="1327"/>
                </a:lnTo>
                <a:lnTo>
                  <a:pt x="531" y="1061"/>
                </a:lnTo>
                <a:lnTo>
                  <a:pt x="1593" y="1061"/>
                </a:lnTo>
                <a:lnTo>
                  <a:pt x="1593" y="1327"/>
                </a:lnTo>
                <a:lnTo>
                  <a:pt x="1195" y="1327"/>
                </a:lnTo>
                <a:lnTo>
                  <a:pt x="1195" y="2123"/>
                </a:lnTo>
                <a:lnTo>
                  <a:pt x="2124" y="2123"/>
                </a:lnTo>
                <a:lnTo>
                  <a:pt x="2124" y="1327"/>
                </a:lnTo>
                <a:lnTo>
                  <a:pt x="1726" y="1327"/>
                </a:lnTo>
                <a:close/>
                <a:moveTo>
                  <a:pt x="797" y="1460"/>
                </a:moveTo>
                <a:lnTo>
                  <a:pt x="797" y="1592"/>
                </a:lnTo>
                <a:lnTo>
                  <a:pt x="133" y="1592"/>
                </a:lnTo>
                <a:lnTo>
                  <a:pt x="133" y="1460"/>
                </a:lnTo>
                <a:lnTo>
                  <a:pt x="797" y="1460"/>
                </a:lnTo>
                <a:close/>
                <a:moveTo>
                  <a:pt x="797" y="265"/>
                </a:moveTo>
                <a:lnTo>
                  <a:pt x="797" y="132"/>
                </a:lnTo>
                <a:lnTo>
                  <a:pt x="1460" y="132"/>
                </a:lnTo>
                <a:lnTo>
                  <a:pt x="1460" y="265"/>
                </a:lnTo>
                <a:lnTo>
                  <a:pt x="797" y="265"/>
                </a:lnTo>
                <a:close/>
                <a:moveTo>
                  <a:pt x="1991" y="1592"/>
                </a:moveTo>
                <a:lnTo>
                  <a:pt x="1328" y="1592"/>
                </a:lnTo>
                <a:lnTo>
                  <a:pt x="1328" y="1460"/>
                </a:lnTo>
                <a:lnTo>
                  <a:pt x="1991" y="1460"/>
                </a:lnTo>
                <a:lnTo>
                  <a:pt x="1991" y="15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id-ID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grpSp>
        <p:nvGrpSpPr>
          <p:cNvPr id="90" name="深度视觉·原创设计 https://www.docer.com/works?userid=22383862"/>
          <p:cNvGrpSpPr/>
          <p:nvPr/>
        </p:nvGrpSpPr>
        <p:grpSpPr>
          <a:xfrm>
            <a:off x="2914765" y="2954109"/>
            <a:ext cx="681228" cy="775727"/>
            <a:chOff x="-17462" y="-3175"/>
            <a:chExt cx="4600575" cy="5238750"/>
          </a:xfrm>
          <a:solidFill>
            <a:schemeClr val="accent1"/>
          </a:solidFill>
        </p:grpSpPr>
        <p:sp>
          <p:nvSpPr>
            <p:cNvPr id="91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-17462" y="-3175"/>
              <a:ext cx="4600575" cy="5238750"/>
            </a:xfrm>
            <a:custGeom>
              <a:avLst/>
              <a:gdLst>
                <a:gd name="T0" fmla="*/ 899 w 1224"/>
                <a:gd name="T1" fmla="*/ 44 h 1394"/>
                <a:gd name="T2" fmla="*/ 318 w 1224"/>
                <a:gd name="T3" fmla="*/ 92 h 1394"/>
                <a:gd name="T4" fmla="*/ 105 w 1224"/>
                <a:gd name="T5" fmla="*/ 367 h 1394"/>
                <a:gd name="T6" fmla="*/ 105 w 1224"/>
                <a:gd name="T7" fmla="*/ 538 h 1394"/>
                <a:gd name="T8" fmla="*/ 109 w 1224"/>
                <a:gd name="T9" fmla="*/ 554 h 1394"/>
                <a:gd name="T10" fmla="*/ 60 w 1224"/>
                <a:gd name="T11" fmla="*/ 631 h 1394"/>
                <a:gd name="T12" fmla="*/ 22 w 1224"/>
                <a:gd name="T13" fmla="*/ 686 h 1394"/>
                <a:gd name="T14" fmla="*/ 22 w 1224"/>
                <a:gd name="T15" fmla="*/ 687 h 1394"/>
                <a:gd name="T16" fmla="*/ 56 w 1224"/>
                <a:gd name="T17" fmla="*/ 841 h 1394"/>
                <a:gd name="T18" fmla="*/ 77 w 1224"/>
                <a:gd name="T19" fmla="*/ 914 h 1394"/>
                <a:gd name="T20" fmla="*/ 116 w 1224"/>
                <a:gd name="T21" fmla="*/ 1011 h 1394"/>
                <a:gd name="T22" fmla="*/ 116 w 1224"/>
                <a:gd name="T23" fmla="*/ 1080 h 1394"/>
                <a:gd name="T24" fmla="*/ 263 w 1224"/>
                <a:gd name="T25" fmla="*/ 1204 h 1394"/>
                <a:gd name="T26" fmla="*/ 380 w 1224"/>
                <a:gd name="T27" fmla="*/ 1292 h 1394"/>
                <a:gd name="T28" fmla="*/ 962 w 1224"/>
                <a:gd name="T29" fmla="*/ 1394 h 1394"/>
                <a:gd name="T30" fmla="*/ 1068 w 1224"/>
                <a:gd name="T31" fmla="*/ 1268 h 1394"/>
                <a:gd name="T32" fmla="*/ 1034 w 1224"/>
                <a:gd name="T33" fmla="*/ 991 h 1394"/>
                <a:gd name="T34" fmla="*/ 1209 w 1224"/>
                <a:gd name="T35" fmla="*/ 649 h 1394"/>
                <a:gd name="T36" fmla="*/ 1099 w 1224"/>
                <a:gd name="T37" fmla="*/ 184 h 1394"/>
                <a:gd name="T38" fmla="*/ 976 w 1224"/>
                <a:gd name="T39" fmla="*/ 943 h 1394"/>
                <a:gd name="T40" fmla="*/ 994 w 1224"/>
                <a:gd name="T41" fmla="*/ 1281 h 1394"/>
                <a:gd name="T42" fmla="*/ 962 w 1224"/>
                <a:gd name="T43" fmla="*/ 1319 h 1394"/>
                <a:gd name="T44" fmla="*/ 455 w 1224"/>
                <a:gd name="T45" fmla="*/ 1288 h 1394"/>
                <a:gd name="T46" fmla="*/ 405 w 1224"/>
                <a:gd name="T47" fmla="*/ 1098 h 1394"/>
                <a:gd name="T48" fmla="*/ 263 w 1224"/>
                <a:gd name="T49" fmla="*/ 1129 h 1394"/>
                <a:gd name="T50" fmla="*/ 157 w 1224"/>
                <a:gd name="T51" fmla="*/ 940 h 1394"/>
                <a:gd name="T52" fmla="*/ 171 w 1224"/>
                <a:gd name="T53" fmla="*/ 884 h 1394"/>
                <a:gd name="T54" fmla="*/ 134 w 1224"/>
                <a:gd name="T55" fmla="*/ 864 h 1394"/>
                <a:gd name="T56" fmla="*/ 146 w 1224"/>
                <a:gd name="T57" fmla="*/ 807 h 1394"/>
                <a:gd name="T58" fmla="*/ 101 w 1224"/>
                <a:gd name="T59" fmla="*/ 781 h 1394"/>
                <a:gd name="T60" fmla="*/ 85 w 1224"/>
                <a:gd name="T61" fmla="*/ 727 h 1394"/>
                <a:gd name="T62" fmla="*/ 174 w 1224"/>
                <a:gd name="T63" fmla="*/ 594 h 1394"/>
                <a:gd name="T64" fmla="*/ 178 w 1224"/>
                <a:gd name="T65" fmla="*/ 522 h 1394"/>
                <a:gd name="T66" fmla="*/ 177 w 1224"/>
                <a:gd name="T67" fmla="*/ 386 h 1394"/>
                <a:gd name="T68" fmla="*/ 1135 w 1224"/>
                <a:gd name="T69" fmla="*/ 638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4" h="1394">
                  <a:moveTo>
                    <a:pt x="1099" y="184"/>
                  </a:moveTo>
                  <a:cubicBezTo>
                    <a:pt x="1047" y="122"/>
                    <a:pt x="979" y="75"/>
                    <a:pt x="899" y="44"/>
                  </a:cubicBezTo>
                  <a:cubicBezTo>
                    <a:pt x="827" y="15"/>
                    <a:pt x="745" y="0"/>
                    <a:pt x="662" y="0"/>
                  </a:cubicBezTo>
                  <a:cubicBezTo>
                    <a:pt x="538" y="0"/>
                    <a:pt x="417" y="33"/>
                    <a:pt x="318" y="92"/>
                  </a:cubicBezTo>
                  <a:cubicBezTo>
                    <a:pt x="265" y="123"/>
                    <a:pt x="221" y="162"/>
                    <a:pt x="185" y="206"/>
                  </a:cubicBezTo>
                  <a:cubicBezTo>
                    <a:pt x="146" y="255"/>
                    <a:pt x="119" y="309"/>
                    <a:pt x="105" y="367"/>
                  </a:cubicBezTo>
                  <a:cubicBezTo>
                    <a:pt x="92" y="417"/>
                    <a:pt x="91" y="475"/>
                    <a:pt x="101" y="522"/>
                  </a:cubicBezTo>
                  <a:cubicBezTo>
                    <a:pt x="105" y="538"/>
                    <a:pt x="105" y="538"/>
                    <a:pt x="105" y="538"/>
                  </a:cubicBezTo>
                  <a:cubicBezTo>
                    <a:pt x="106" y="543"/>
                    <a:pt x="107" y="548"/>
                    <a:pt x="109" y="551"/>
                  </a:cubicBezTo>
                  <a:cubicBezTo>
                    <a:pt x="109" y="552"/>
                    <a:pt x="109" y="553"/>
                    <a:pt x="109" y="554"/>
                  </a:cubicBezTo>
                  <a:cubicBezTo>
                    <a:pt x="106" y="561"/>
                    <a:pt x="106" y="561"/>
                    <a:pt x="106" y="561"/>
                  </a:cubicBezTo>
                  <a:cubicBezTo>
                    <a:pt x="95" y="584"/>
                    <a:pt x="78" y="607"/>
                    <a:pt x="60" y="631"/>
                  </a:cubicBezTo>
                  <a:cubicBezTo>
                    <a:pt x="48" y="649"/>
                    <a:pt x="35" y="667"/>
                    <a:pt x="22" y="686"/>
                  </a:cubicBezTo>
                  <a:cubicBezTo>
                    <a:pt x="22" y="686"/>
                    <a:pt x="22" y="686"/>
                    <a:pt x="22" y="686"/>
                  </a:cubicBezTo>
                  <a:cubicBezTo>
                    <a:pt x="22" y="686"/>
                    <a:pt x="22" y="686"/>
                    <a:pt x="22" y="686"/>
                  </a:cubicBezTo>
                  <a:cubicBezTo>
                    <a:pt x="22" y="687"/>
                    <a:pt x="22" y="687"/>
                    <a:pt x="22" y="687"/>
                  </a:cubicBezTo>
                  <a:cubicBezTo>
                    <a:pt x="4" y="715"/>
                    <a:pt x="0" y="748"/>
                    <a:pt x="9" y="779"/>
                  </a:cubicBezTo>
                  <a:cubicBezTo>
                    <a:pt x="17" y="805"/>
                    <a:pt x="34" y="827"/>
                    <a:pt x="56" y="841"/>
                  </a:cubicBezTo>
                  <a:cubicBezTo>
                    <a:pt x="55" y="860"/>
                    <a:pt x="58" y="880"/>
                    <a:pt x="67" y="897"/>
                  </a:cubicBezTo>
                  <a:cubicBezTo>
                    <a:pt x="70" y="903"/>
                    <a:pt x="73" y="909"/>
                    <a:pt x="77" y="914"/>
                  </a:cubicBezTo>
                  <a:cubicBezTo>
                    <a:pt x="75" y="938"/>
                    <a:pt x="81" y="964"/>
                    <a:pt x="97" y="984"/>
                  </a:cubicBezTo>
                  <a:cubicBezTo>
                    <a:pt x="116" y="1011"/>
                    <a:pt x="116" y="1011"/>
                    <a:pt x="116" y="1011"/>
                  </a:cubicBezTo>
                  <a:cubicBezTo>
                    <a:pt x="116" y="1014"/>
                    <a:pt x="116" y="1019"/>
                    <a:pt x="116" y="1022"/>
                  </a:cubicBezTo>
                  <a:cubicBezTo>
                    <a:pt x="115" y="1038"/>
                    <a:pt x="113" y="1059"/>
                    <a:pt x="116" y="1080"/>
                  </a:cubicBezTo>
                  <a:cubicBezTo>
                    <a:pt x="120" y="1113"/>
                    <a:pt x="131" y="1140"/>
                    <a:pt x="151" y="1161"/>
                  </a:cubicBezTo>
                  <a:cubicBezTo>
                    <a:pt x="178" y="1189"/>
                    <a:pt x="216" y="1204"/>
                    <a:pt x="263" y="1204"/>
                  </a:cubicBezTo>
                  <a:cubicBezTo>
                    <a:pt x="294" y="1204"/>
                    <a:pt x="330" y="1198"/>
                    <a:pt x="373" y="1186"/>
                  </a:cubicBezTo>
                  <a:cubicBezTo>
                    <a:pt x="375" y="1213"/>
                    <a:pt x="378" y="1247"/>
                    <a:pt x="380" y="1292"/>
                  </a:cubicBezTo>
                  <a:cubicBezTo>
                    <a:pt x="383" y="1349"/>
                    <a:pt x="430" y="1394"/>
                    <a:pt x="488" y="1394"/>
                  </a:cubicBezTo>
                  <a:cubicBezTo>
                    <a:pt x="962" y="1394"/>
                    <a:pt x="962" y="1394"/>
                    <a:pt x="962" y="1394"/>
                  </a:cubicBezTo>
                  <a:cubicBezTo>
                    <a:pt x="994" y="1394"/>
                    <a:pt x="1024" y="1380"/>
                    <a:pt x="1045" y="1356"/>
                  </a:cubicBezTo>
                  <a:cubicBezTo>
                    <a:pt x="1065" y="1331"/>
                    <a:pt x="1074" y="1299"/>
                    <a:pt x="1068" y="1268"/>
                  </a:cubicBezTo>
                  <a:cubicBezTo>
                    <a:pt x="1025" y="1025"/>
                    <a:pt x="1025" y="1025"/>
                    <a:pt x="1025" y="1025"/>
                  </a:cubicBezTo>
                  <a:cubicBezTo>
                    <a:pt x="1023" y="1013"/>
                    <a:pt x="1026" y="1001"/>
                    <a:pt x="1034" y="991"/>
                  </a:cubicBezTo>
                  <a:cubicBezTo>
                    <a:pt x="1068" y="950"/>
                    <a:pt x="1108" y="901"/>
                    <a:pt x="1141" y="843"/>
                  </a:cubicBezTo>
                  <a:cubicBezTo>
                    <a:pt x="1177" y="780"/>
                    <a:pt x="1199" y="717"/>
                    <a:pt x="1209" y="649"/>
                  </a:cubicBezTo>
                  <a:cubicBezTo>
                    <a:pt x="1224" y="553"/>
                    <a:pt x="1221" y="464"/>
                    <a:pt x="1201" y="384"/>
                  </a:cubicBezTo>
                  <a:cubicBezTo>
                    <a:pt x="1182" y="308"/>
                    <a:pt x="1148" y="240"/>
                    <a:pt x="1099" y="184"/>
                  </a:cubicBezTo>
                  <a:close/>
                  <a:moveTo>
                    <a:pt x="1135" y="638"/>
                  </a:moveTo>
                  <a:cubicBezTo>
                    <a:pt x="1116" y="765"/>
                    <a:pt x="1049" y="857"/>
                    <a:pt x="976" y="943"/>
                  </a:cubicBezTo>
                  <a:cubicBezTo>
                    <a:pt x="954" y="969"/>
                    <a:pt x="945" y="1004"/>
                    <a:pt x="951" y="1038"/>
                  </a:cubicBezTo>
                  <a:cubicBezTo>
                    <a:pt x="994" y="1281"/>
                    <a:pt x="994" y="1281"/>
                    <a:pt x="994" y="1281"/>
                  </a:cubicBezTo>
                  <a:cubicBezTo>
                    <a:pt x="996" y="1290"/>
                    <a:pt x="993" y="1300"/>
                    <a:pt x="987" y="1308"/>
                  </a:cubicBezTo>
                  <a:cubicBezTo>
                    <a:pt x="981" y="1315"/>
                    <a:pt x="972" y="1319"/>
                    <a:pt x="962" y="1319"/>
                  </a:cubicBezTo>
                  <a:cubicBezTo>
                    <a:pt x="488" y="1319"/>
                    <a:pt x="488" y="1319"/>
                    <a:pt x="488" y="1319"/>
                  </a:cubicBezTo>
                  <a:cubicBezTo>
                    <a:pt x="470" y="1319"/>
                    <a:pt x="456" y="1306"/>
                    <a:pt x="455" y="1288"/>
                  </a:cubicBezTo>
                  <a:cubicBezTo>
                    <a:pt x="451" y="1206"/>
                    <a:pt x="446" y="1155"/>
                    <a:pt x="443" y="1127"/>
                  </a:cubicBezTo>
                  <a:cubicBezTo>
                    <a:pt x="441" y="1114"/>
                    <a:pt x="423" y="1098"/>
                    <a:pt x="405" y="1098"/>
                  </a:cubicBezTo>
                  <a:cubicBezTo>
                    <a:pt x="401" y="1098"/>
                    <a:pt x="398" y="1099"/>
                    <a:pt x="395" y="1100"/>
                  </a:cubicBezTo>
                  <a:cubicBezTo>
                    <a:pt x="336" y="1120"/>
                    <a:pt x="294" y="1129"/>
                    <a:pt x="263" y="1129"/>
                  </a:cubicBezTo>
                  <a:cubicBezTo>
                    <a:pt x="148" y="1129"/>
                    <a:pt x="208" y="1009"/>
                    <a:pt x="186" y="979"/>
                  </a:cubicBezTo>
                  <a:cubicBezTo>
                    <a:pt x="157" y="940"/>
                    <a:pt x="157" y="940"/>
                    <a:pt x="157" y="940"/>
                  </a:cubicBezTo>
                  <a:cubicBezTo>
                    <a:pt x="150" y="930"/>
                    <a:pt x="150" y="917"/>
                    <a:pt x="156" y="907"/>
                  </a:cubicBezTo>
                  <a:cubicBezTo>
                    <a:pt x="171" y="884"/>
                    <a:pt x="171" y="884"/>
                    <a:pt x="171" y="884"/>
                  </a:cubicBezTo>
                  <a:cubicBezTo>
                    <a:pt x="152" y="879"/>
                    <a:pt x="152" y="879"/>
                    <a:pt x="152" y="879"/>
                  </a:cubicBezTo>
                  <a:cubicBezTo>
                    <a:pt x="144" y="877"/>
                    <a:pt x="138" y="871"/>
                    <a:pt x="134" y="864"/>
                  </a:cubicBezTo>
                  <a:cubicBezTo>
                    <a:pt x="130" y="857"/>
                    <a:pt x="130" y="848"/>
                    <a:pt x="133" y="841"/>
                  </a:cubicBezTo>
                  <a:cubicBezTo>
                    <a:pt x="146" y="807"/>
                    <a:pt x="146" y="807"/>
                    <a:pt x="146" y="807"/>
                  </a:cubicBezTo>
                  <a:cubicBezTo>
                    <a:pt x="148" y="804"/>
                    <a:pt x="146" y="801"/>
                    <a:pt x="143" y="799"/>
                  </a:cubicBezTo>
                  <a:cubicBezTo>
                    <a:pt x="101" y="781"/>
                    <a:pt x="101" y="781"/>
                    <a:pt x="101" y="781"/>
                  </a:cubicBezTo>
                  <a:cubicBezTo>
                    <a:pt x="92" y="776"/>
                    <a:pt x="84" y="768"/>
                    <a:pt x="81" y="758"/>
                  </a:cubicBezTo>
                  <a:cubicBezTo>
                    <a:pt x="78" y="747"/>
                    <a:pt x="80" y="736"/>
                    <a:pt x="85" y="727"/>
                  </a:cubicBezTo>
                  <a:cubicBezTo>
                    <a:pt x="86" y="726"/>
                    <a:pt x="86" y="726"/>
                    <a:pt x="86" y="726"/>
                  </a:cubicBezTo>
                  <a:cubicBezTo>
                    <a:pt x="114" y="681"/>
                    <a:pt x="150" y="641"/>
                    <a:pt x="174" y="594"/>
                  </a:cubicBezTo>
                  <a:cubicBezTo>
                    <a:pt x="184" y="573"/>
                    <a:pt x="184" y="573"/>
                    <a:pt x="184" y="573"/>
                  </a:cubicBezTo>
                  <a:cubicBezTo>
                    <a:pt x="191" y="559"/>
                    <a:pt x="182" y="537"/>
                    <a:pt x="178" y="522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66" y="468"/>
                    <a:pt x="168" y="422"/>
                    <a:pt x="177" y="386"/>
                  </a:cubicBezTo>
                  <a:cubicBezTo>
                    <a:pt x="227" y="187"/>
                    <a:pt x="445" y="75"/>
                    <a:pt x="662" y="75"/>
                  </a:cubicBezTo>
                  <a:cubicBezTo>
                    <a:pt x="929" y="75"/>
                    <a:pt x="1195" y="247"/>
                    <a:pt x="1135" y="6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92" name="深度视觉·原创设计 https://www.docer.com/works?userid=22383862"/>
            <p:cNvSpPr/>
            <p:nvPr/>
          </p:nvSpPr>
          <p:spPr bwMode="auto">
            <a:xfrm>
              <a:off x="866776" y="496888"/>
              <a:ext cx="3243263" cy="2638425"/>
            </a:xfrm>
            <a:custGeom>
              <a:avLst/>
              <a:gdLst>
                <a:gd name="T0" fmla="*/ 571 w 863"/>
                <a:gd name="T1" fmla="*/ 31 h 702"/>
                <a:gd name="T2" fmla="*/ 506 w 863"/>
                <a:gd name="T3" fmla="*/ 7 h 702"/>
                <a:gd name="T4" fmla="*/ 463 w 863"/>
                <a:gd name="T5" fmla="*/ 16 h 702"/>
                <a:gd name="T6" fmla="*/ 416 w 863"/>
                <a:gd name="T7" fmla="*/ 0 h 702"/>
                <a:gd name="T8" fmla="*/ 378 w 863"/>
                <a:gd name="T9" fmla="*/ 10 h 702"/>
                <a:gd name="T10" fmla="*/ 348 w 863"/>
                <a:gd name="T11" fmla="*/ 7 h 702"/>
                <a:gd name="T12" fmla="*/ 262 w 863"/>
                <a:gd name="T13" fmla="*/ 36 h 702"/>
                <a:gd name="T14" fmla="*/ 253 w 863"/>
                <a:gd name="T15" fmla="*/ 36 h 702"/>
                <a:gd name="T16" fmla="*/ 149 w 863"/>
                <a:gd name="T17" fmla="*/ 84 h 702"/>
                <a:gd name="T18" fmla="*/ 58 w 863"/>
                <a:gd name="T19" fmla="*/ 191 h 702"/>
                <a:gd name="T20" fmla="*/ 23 w 863"/>
                <a:gd name="T21" fmla="*/ 242 h 702"/>
                <a:gd name="T22" fmla="*/ 24 w 863"/>
                <a:gd name="T23" fmla="*/ 250 h 702"/>
                <a:gd name="T24" fmla="*/ 0 w 863"/>
                <a:gd name="T25" fmla="*/ 326 h 702"/>
                <a:gd name="T26" fmla="*/ 61 w 863"/>
                <a:gd name="T27" fmla="*/ 438 h 702"/>
                <a:gd name="T28" fmla="*/ 161 w 863"/>
                <a:gd name="T29" fmla="*/ 509 h 702"/>
                <a:gd name="T30" fmla="*/ 211 w 863"/>
                <a:gd name="T31" fmla="*/ 496 h 702"/>
                <a:gd name="T32" fmla="*/ 275 w 863"/>
                <a:gd name="T33" fmla="*/ 535 h 702"/>
                <a:gd name="T34" fmla="*/ 405 w 863"/>
                <a:gd name="T35" fmla="*/ 626 h 702"/>
                <a:gd name="T36" fmla="*/ 460 w 863"/>
                <a:gd name="T37" fmla="*/ 614 h 702"/>
                <a:gd name="T38" fmla="*/ 609 w 863"/>
                <a:gd name="T39" fmla="*/ 702 h 702"/>
                <a:gd name="T40" fmla="*/ 766 w 863"/>
                <a:gd name="T41" fmla="*/ 594 h 702"/>
                <a:gd name="T42" fmla="*/ 854 w 863"/>
                <a:gd name="T43" fmla="*/ 446 h 702"/>
                <a:gd name="T44" fmla="*/ 852 w 863"/>
                <a:gd name="T45" fmla="*/ 415 h 702"/>
                <a:gd name="T46" fmla="*/ 863 w 863"/>
                <a:gd name="T47" fmla="*/ 365 h 702"/>
                <a:gd name="T48" fmla="*/ 834 w 863"/>
                <a:gd name="T49" fmla="*/ 288 h 702"/>
                <a:gd name="T50" fmla="*/ 836 w 863"/>
                <a:gd name="T51" fmla="*/ 270 h 702"/>
                <a:gd name="T52" fmla="*/ 767 w 863"/>
                <a:gd name="T53" fmla="*/ 164 h 702"/>
                <a:gd name="T54" fmla="*/ 571 w 863"/>
                <a:gd name="T55" fmla="*/ 31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3" h="702">
                  <a:moveTo>
                    <a:pt x="571" y="31"/>
                  </a:moveTo>
                  <a:cubicBezTo>
                    <a:pt x="554" y="16"/>
                    <a:pt x="531" y="7"/>
                    <a:pt x="506" y="7"/>
                  </a:cubicBezTo>
                  <a:cubicBezTo>
                    <a:pt x="490" y="7"/>
                    <a:pt x="476" y="10"/>
                    <a:pt x="463" y="16"/>
                  </a:cubicBezTo>
                  <a:cubicBezTo>
                    <a:pt x="450" y="6"/>
                    <a:pt x="434" y="0"/>
                    <a:pt x="416" y="0"/>
                  </a:cubicBezTo>
                  <a:cubicBezTo>
                    <a:pt x="402" y="0"/>
                    <a:pt x="389" y="3"/>
                    <a:pt x="378" y="10"/>
                  </a:cubicBezTo>
                  <a:cubicBezTo>
                    <a:pt x="368" y="8"/>
                    <a:pt x="358" y="7"/>
                    <a:pt x="348" y="7"/>
                  </a:cubicBezTo>
                  <a:cubicBezTo>
                    <a:pt x="315" y="7"/>
                    <a:pt x="285" y="18"/>
                    <a:pt x="262" y="36"/>
                  </a:cubicBezTo>
                  <a:cubicBezTo>
                    <a:pt x="259" y="36"/>
                    <a:pt x="256" y="36"/>
                    <a:pt x="253" y="36"/>
                  </a:cubicBezTo>
                  <a:cubicBezTo>
                    <a:pt x="212" y="36"/>
                    <a:pt x="175" y="55"/>
                    <a:pt x="149" y="84"/>
                  </a:cubicBezTo>
                  <a:cubicBezTo>
                    <a:pt x="98" y="93"/>
                    <a:pt x="60" y="137"/>
                    <a:pt x="58" y="191"/>
                  </a:cubicBezTo>
                  <a:cubicBezTo>
                    <a:pt x="38" y="198"/>
                    <a:pt x="23" y="219"/>
                    <a:pt x="23" y="242"/>
                  </a:cubicBezTo>
                  <a:cubicBezTo>
                    <a:pt x="23" y="245"/>
                    <a:pt x="23" y="247"/>
                    <a:pt x="24" y="250"/>
                  </a:cubicBezTo>
                  <a:cubicBezTo>
                    <a:pt x="9" y="271"/>
                    <a:pt x="0" y="297"/>
                    <a:pt x="0" y="326"/>
                  </a:cubicBezTo>
                  <a:cubicBezTo>
                    <a:pt x="0" y="373"/>
                    <a:pt x="24" y="414"/>
                    <a:pt x="61" y="438"/>
                  </a:cubicBezTo>
                  <a:cubicBezTo>
                    <a:pt x="75" y="479"/>
                    <a:pt x="114" y="509"/>
                    <a:pt x="161" y="509"/>
                  </a:cubicBezTo>
                  <a:cubicBezTo>
                    <a:pt x="179" y="509"/>
                    <a:pt x="196" y="504"/>
                    <a:pt x="211" y="496"/>
                  </a:cubicBezTo>
                  <a:cubicBezTo>
                    <a:pt x="226" y="516"/>
                    <a:pt x="249" y="531"/>
                    <a:pt x="275" y="535"/>
                  </a:cubicBezTo>
                  <a:cubicBezTo>
                    <a:pt x="294" y="588"/>
                    <a:pt x="345" y="626"/>
                    <a:pt x="405" y="626"/>
                  </a:cubicBezTo>
                  <a:cubicBezTo>
                    <a:pt x="424" y="626"/>
                    <a:pt x="443" y="622"/>
                    <a:pt x="460" y="614"/>
                  </a:cubicBezTo>
                  <a:cubicBezTo>
                    <a:pt x="489" y="667"/>
                    <a:pt x="545" y="702"/>
                    <a:pt x="609" y="702"/>
                  </a:cubicBezTo>
                  <a:cubicBezTo>
                    <a:pt x="681" y="702"/>
                    <a:pt x="742" y="658"/>
                    <a:pt x="766" y="594"/>
                  </a:cubicBezTo>
                  <a:cubicBezTo>
                    <a:pt x="819" y="565"/>
                    <a:pt x="854" y="510"/>
                    <a:pt x="854" y="446"/>
                  </a:cubicBezTo>
                  <a:cubicBezTo>
                    <a:pt x="854" y="435"/>
                    <a:pt x="853" y="425"/>
                    <a:pt x="852" y="415"/>
                  </a:cubicBezTo>
                  <a:cubicBezTo>
                    <a:pt x="859" y="400"/>
                    <a:pt x="863" y="383"/>
                    <a:pt x="863" y="365"/>
                  </a:cubicBezTo>
                  <a:cubicBezTo>
                    <a:pt x="863" y="335"/>
                    <a:pt x="852" y="308"/>
                    <a:pt x="834" y="288"/>
                  </a:cubicBezTo>
                  <a:cubicBezTo>
                    <a:pt x="835" y="282"/>
                    <a:pt x="836" y="276"/>
                    <a:pt x="836" y="270"/>
                  </a:cubicBezTo>
                  <a:cubicBezTo>
                    <a:pt x="836" y="223"/>
                    <a:pt x="808" y="182"/>
                    <a:pt x="767" y="164"/>
                  </a:cubicBezTo>
                  <a:cubicBezTo>
                    <a:pt x="734" y="87"/>
                    <a:pt x="659" y="33"/>
                    <a:pt x="571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sp>
        <p:nvSpPr>
          <p:cNvPr id="93" name="深度视觉·原创设计 https://www.docer.com/works?userid=22383862"/>
          <p:cNvSpPr/>
          <p:nvPr/>
        </p:nvSpPr>
        <p:spPr>
          <a:xfrm>
            <a:off x="9581245" y="1678231"/>
            <a:ext cx="451000" cy="4473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640" y="58417"/>
                </a:moveTo>
                <a:lnTo>
                  <a:pt x="109640" y="58417"/>
                </a:lnTo>
                <a:cubicBezTo>
                  <a:pt x="109640" y="50935"/>
                  <a:pt x="114820" y="45755"/>
                  <a:pt x="119712" y="40575"/>
                </a:cubicBezTo>
                <a:cubicBezTo>
                  <a:pt x="119712" y="37985"/>
                  <a:pt x="117410" y="33093"/>
                  <a:pt x="117410" y="30503"/>
                </a:cubicBezTo>
                <a:cubicBezTo>
                  <a:pt x="107050" y="33093"/>
                  <a:pt x="101870" y="27913"/>
                  <a:pt x="96978" y="22733"/>
                </a:cubicBezTo>
                <a:cubicBezTo>
                  <a:pt x="91798" y="17841"/>
                  <a:pt x="89208" y="12661"/>
                  <a:pt x="91798" y="4892"/>
                </a:cubicBezTo>
                <a:cubicBezTo>
                  <a:pt x="89208" y="2589"/>
                  <a:pt x="84316" y="0"/>
                  <a:pt x="79136" y="0"/>
                </a:cubicBezTo>
                <a:cubicBezTo>
                  <a:pt x="76546" y="4892"/>
                  <a:pt x="69064" y="10071"/>
                  <a:pt x="61294" y="10071"/>
                </a:cubicBezTo>
                <a:cubicBezTo>
                  <a:pt x="53812" y="10071"/>
                  <a:pt x="46043" y="4892"/>
                  <a:pt x="43453" y="0"/>
                </a:cubicBezTo>
                <a:cubicBezTo>
                  <a:pt x="38273" y="0"/>
                  <a:pt x="33381" y="2589"/>
                  <a:pt x="30791" y="4892"/>
                </a:cubicBezTo>
                <a:cubicBezTo>
                  <a:pt x="33381" y="12661"/>
                  <a:pt x="30791" y="17841"/>
                  <a:pt x="25611" y="22733"/>
                </a:cubicBezTo>
                <a:cubicBezTo>
                  <a:pt x="20719" y="27913"/>
                  <a:pt x="12661" y="33093"/>
                  <a:pt x="5179" y="30503"/>
                </a:cubicBezTo>
                <a:cubicBezTo>
                  <a:pt x="5179" y="33093"/>
                  <a:pt x="2589" y="37985"/>
                  <a:pt x="0" y="40575"/>
                </a:cubicBezTo>
                <a:cubicBezTo>
                  <a:pt x="7769" y="45755"/>
                  <a:pt x="12661" y="50935"/>
                  <a:pt x="12661" y="58417"/>
                </a:cubicBezTo>
                <a:cubicBezTo>
                  <a:pt x="12661" y="66187"/>
                  <a:pt x="7769" y="73669"/>
                  <a:pt x="0" y="79136"/>
                </a:cubicBezTo>
                <a:cubicBezTo>
                  <a:pt x="2589" y="81438"/>
                  <a:pt x="5179" y="86618"/>
                  <a:pt x="5179" y="89208"/>
                </a:cubicBezTo>
                <a:cubicBezTo>
                  <a:pt x="12661" y="89208"/>
                  <a:pt x="20719" y="89208"/>
                  <a:pt x="25611" y="94388"/>
                </a:cubicBezTo>
                <a:cubicBezTo>
                  <a:pt x="30791" y="99280"/>
                  <a:pt x="33381" y="107050"/>
                  <a:pt x="30791" y="114532"/>
                </a:cubicBezTo>
                <a:cubicBezTo>
                  <a:pt x="33381" y="117122"/>
                  <a:pt x="38273" y="117122"/>
                  <a:pt x="43453" y="119712"/>
                </a:cubicBezTo>
                <a:cubicBezTo>
                  <a:pt x="46043" y="111942"/>
                  <a:pt x="53812" y="107050"/>
                  <a:pt x="61294" y="107050"/>
                </a:cubicBezTo>
                <a:cubicBezTo>
                  <a:pt x="69064" y="107050"/>
                  <a:pt x="76546" y="111942"/>
                  <a:pt x="79136" y="119712"/>
                </a:cubicBezTo>
                <a:cubicBezTo>
                  <a:pt x="84316" y="117122"/>
                  <a:pt x="89208" y="117122"/>
                  <a:pt x="91798" y="114532"/>
                </a:cubicBezTo>
                <a:cubicBezTo>
                  <a:pt x="89208" y="107050"/>
                  <a:pt x="91798" y="99280"/>
                  <a:pt x="96978" y="94388"/>
                </a:cubicBezTo>
                <a:cubicBezTo>
                  <a:pt x="101870" y="89208"/>
                  <a:pt x="107050" y="86618"/>
                  <a:pt x="117410" y="89208"/>
                </a:cubicBezTo>
                <a:cubicBezTo>
                  <a:pt x="117410" y="84028"/>
                  <a:pt x="119712" y="81438"/>
                  <a:pt x="119712" y="76258"/>
                </a:cubicBezTo>
                <a:cubicBezTo>
                  <a:pt x="114820" y="73669"/>
                  <a:pt x="109640" y="66187"/>
                  <a:pt x="109640" y="58417"/>
                </a:cubicBezTo>
                <a:close/>
                <a:moveTo>
                  <a:pt x="61294" y="84028"/>
                </a:moveTo>
                <a:lnTo>
                  <a:pt x="61294" y="84028"/>
                </a:lnTo>
                <a:cubicBezTo>
                  <a:pt x="46043" y="84028"/>
                  <a:pt x="35971" y="73669"/>
                  <a:pt x="35971" y="58417"/>
                </a:cubicBezTo>
                <a:cubicBezTo>
                  <a:pt x="35971" y="45755"/>
                  <a:pt x="46043" y="33093"/>
                  <a:pt x="61294" y="33093"/>
                </a:cubicBezTo>
                <a:cubicBezTo>
                  <a:pt x="76546" y="33093"/>
                  <a:pt x="86618" y="45755"/>
                  <a:pt x="86618" y="58417"/>
                </a:cubicBezTo>
                <a:cubicBezTo>
                  <a:pt x="86618" y="73669"/>
                  <a:pt x="76546" y="84028"/>
                  <a:pt x="61294" y="840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深度视觉·原创设计 https://www.docer.com/works?userid=22383862"/>
          <p:cNvSpPr/>
          <p:nvPr/>
        </p:nvSpPr>
        <p:spPr>
          <a:xfrm>
            <a:off x="6857208" y="1486585"/>
            <a:ext cx="488893" cy="56863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966" y="41876"/>
                </a:moveTo>
                <a:lnTo>
                  <a:pt x="114966" y="41876"/>
                </a:lnTo>
                <a:cubicBezTo>
                  <a:pt x="39999" y="67767"/>
                  <a:pt x="70463" y="0"/>
                  <a:pt x="11655" y="36022"/>
                </a:cubicBezTo>
                <a:cubicBezTo>
                  <a:pt x="0" y="40075"/>
                  <a:pt x="0" y="40075"/>
                  <a:pt x="0" y="40075"/>
                </a:cubicBezTo>
                <a:cubicBezTo>
                  <a:pt x="23311" y="119774"/>
                  <a:pt x="23311" y="119774"/>
                  <a:pt x="23311" y="119774"/>
                </a:cubicBezTo>
                <a:cubicBezTo>
                  <a:pt x="37350" y="119774"/>
                  <a:pt x="37350" y="119774"/>
                  <a:pt x="37350" y="119774"/>
                </a:cubicBezTo>
                <a:cubicBezTo>
                  <a:pt x="25695" y="79924"/>
                  <a:pt x="25695" y="79924"/>
                  <a:pt x="25695" y="79924"/>
                </a:cubicBezTo>
                <a:cubicBezTo>
                  <a:pt x="77615" y="43902"/>
                  <a:pt x="56423" y="119774"/>
                  <a:pt x="117350" y="43902"/>
                </a:cubicBezTo>
                <a:cubicBezTo>
                  <a:pt x="119735" y="43902"/>
                  <a:pt x="117350" y="41876"/>
                  <a:pt x="114966" y="4187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深度视觉·原创设计 https://www.docer.com/works?userid=22383862"/>
          <p:cNvSpPr/>
          <p:nvPr/>
        </p:nvSpPr>
        <p:spPr>
          <a:xfrm>
            <a:off x="6857208" y="4029211"/>
            <a:ext cx="402343" cy="3510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720" y="0"/>
                </a:moveTo>
                <a:lnTo>
                  <a:pt x="106720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6277" y="0"/>
                  <a:pt x="0" y="4689"/>
                  <a:pt x="0" y="12137"/>
                </a:cubicBezTo>
                <a:cubicBezTo>
                  <a:pt x="0" y="88000"/>
                  <a:pt x="0" y="88000"/>
                  <a:pt x="0" y="88000"/>
                </a:cubicBezTo>
                <a:cubicBezTo>
                  <a:pt x="0" y="95172"/>
                  <a:pt x="4104" y="102620"/>
                  <a:pt x="10623" y="105103"/>
                </a:cubicBezTo>
                <a:cubicBezTo>
                  <a:pt x="38631" y="110068"/>
                  <a:pt x="38631" y="110068"/>
                  <a:pt x="38631" y="110068"/>
                </a:cubicBezTo>
                <a:cubicBezTo>
                  <a:pt x="38631" y="110068"/>
                  <a:pt x="14969" y="119724"/>
                  <a:pt x="29698" y="119724"/>
                </a:cubicBezTo>
                <a:cubicBezTo>
                  <a:pt x="89818" y="119724"/>
                  <a:pt x="89818" y="119724"/>
                  <a:pt x="89818" y="119724"/>
                </a:cubicBezTo>
                <a:cubicBezTo>
                  <a:pt x="104788" y="119724"/>
                  <a:pt x="81126" y="110068"/>
                  <a:pt x="81126" y="110068"/>
                </a:cubicBezTo>
                <a:cubicBezTo>
                  <a:pt x="108893" y="105103"/>
                  <a:pt x="108893" y="105103"/>
                  <a:pt x="108893" y="105103"/>
                </a:cubicBezTo>
                <a:cubicBezTo>
                  <a:pt x="115653" y="102620"/>
                  <a:pt x="119758" y="95172"/>
                  <a:pt x="119758" y="88000"/>
                </a:cubicBezTo>
                <a:cubicBezTo>
                  <a:pt x="119758" y="12137"/>
                  <a:pt x="119758" y="12137"/>
                  <a:pt x="119758" y="12137"/>
                </a:cubicBezTo>
                <a:cubicBezTo>
                  <a:pt x="119758" y="4689"/>
                  <a:pt x="113480" y="0"/>
                  <a:pt x="106720" y="0"/>
                </a:cubicBezTo>
                <a:close/>
                <a:moveTo>
                  <a:pt x="106720" y="88000"/>
                </a:moveTo>
                <a:lnTo>
                  <a:pt x="106720" y="88000"/>
                </a:lnTo>
                <a:cubicBezTo>
                  <a:pt x="12796" y="88000"/>
                  <a:pt x="12796" y="88000"/>
                  <a:pt x="12796" y="88000"/>
                </a:cubicBezTo>
                <a:cubicBezTo>
                  <a:pt x="12796" y="12137"/>
                  <a:pt x="12796" y="12137"/>
                  <a:pt x="12796" y="12137"/>
                </a:cubicBezTo>
                <a:cubicBezTo>
                  <a:pt x="106720" y="12137"/>
                  <a:pt x="106720" y="12137"/>
                  <a:pt x="106720" y="12137"/>
                </a:cubicBezTo>
                <a:lnTo>
                  <a:pt x="106720" y="8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Roboto"/>
              <a:sym typeface="Roboto"/>
            </a:endParaRPr>
          </a:p>
        </p:txBody>
      </p:sp>
      <p:sp>
        <p:nvSpPr>
          <p:cNvPr id="96" name="深度视觉·原创设计 https://www.docer.com/works?userid=22383862"/>
          <p:cNvSpPr/>
          <p:nvPr/>
        </p:nvSpPr>
        <p:spPr>
          <a:xfrm>
            <a:off x="9581245" y="4029211"/>
            <a:ext cx="336711" cy="339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0813" y="0"/>
                </a:moveTo>
                <a:lnTo>
                  <a:pt x="50813" y="0"/>
                </a:lnTo>
                <a:cubicBezTo>
                  <a:pt x="22966" y="2589"/>
                  <a:pt x="2583" y="25323"/>
                  <a:pt x="0" y="50647"/>
                </a:cubicBezTo>
                <a:cubicBezTo>
                  <a:pt x="50813" y="50647"/>
                  <a:pt x="50813" y="50647"/>
                  <a:pt x="50813" y="50647"/>
                </a:cubicBezTo>
                <a:lnTo>
                  <a:pt x="50813" y="0"/>
                </a:lnTo>
                <a:close/>
                <a:moveTo>
                  <a:pt x="66028" y="0"/>
                </a:moveTo>
                <a:lnTo>
                  <a:pt x="66028" y="0"/>
                </a:lnTo>
                <a:cubicBezTo>
                  <a:pt x="66028" y="58417"/>
                  <a:pt x="66028" y="58417"/>
                  <a:pt x="66028" y="58417"/>
                </a:cubicBezTo>
                <a:cubicBezTo>
                  <a:pt x="66028" y="63597"/>
                  <a:pt x="63732" y="65899"/>
                  <a:pt x="58564" y="65899"/>
                </a:cubicBezTo>
                <a:cubicBezTo>
                  <a:pt x="0" y="65899"/>
                  <a:pt x="0" y="65899"/>
                  <a:pt x="0" y="65899"/>
                </a:cubicBezTo>
                <a:cubicBezTo>
                  <a:pt x="2583" y="96690"/>
                  <a:pt x="28133" y="119712"/>
                  <a:pt x="58564" y="119712"/>
                </a:cubicBezTo>
                <a:cubicBezTo>
                  <a:pt x="91578" y="119712"/>
                  <a:pt x="119712" y="91798"/>
                  <a:pt x="119712" y="58417"/>
                </a:cubicBezTo>
                <a:cubicBezTo>
                  <a:pt x="119712" y="27913"/>
                  <a:pt x="96746" y="2589"/>
                  <a:pt x="660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Roboto"/>
              <a:sym typeface="Roboto"/>
            </a:endParaRPr>
          </a:p>
        </p:txBody>
      </p:sp>
      <p:sp>
        <p:nvSpPr>
          <p:cNvPr id="97" name="深度视觉·原创设计 https://www.docer.com/works?userid=22383862"/>
          <p:cNvSpPr txBox="1"/>
          <p:nvPr/>
        </p:nvSpPr>
        <p:spPr>
          <a:xfrm>
            <a:off x="5926736" y="2278433"/>
            <a:ext cx="1677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1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宋体" panose="02010600030101010101" pitchFamily="2" charset="-122"/>
              </a:rPr>
              <a:t>、</a:t>
            </a:r>
            <a:r>
              <a:rPr lang="zh-CN" altLang="id-ID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教室查询</a:t>
            </a:r>
          </a:p>
        </p:txBody>
      </p:sp>
      <p:sp>
        <p:nvSpPr>
          <p:cNvPr id="98" name="深度视觉·原创设计 https://www.docer.com/works?userid=22383862"/>
          <p:cNvSpPr txBox="1"/>
          <p:nvPr/>
        </p:nvSpPr>
        <p:spPr>
          <a:xfrm>
            <a:off x="8669936" y="2278433"/>
            <a:ext cx="1677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id-ID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2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宋体" panose="02010600030101010101" pitchFamily="2" charset="-122"/>
              </a:rPr>
              <a:t>、二手商城</a:t>
            </a:r>
          </a:p>
        </p:txBody>
      </p:sp>
      <p:sp>
        <p:nvSpPr>
          <p:cNvPr id="99" name="深度视觉·原创设计 https://www.docer.com/works?userid=22383862"/>
          <p:cNvSpPr txBox="1"/>
          <p:nvPr/>
        </p:nvSpPr>
        <p:spPr>
          <a:xfrm>
            <a:off x="5926736" y="4524228"/>
            <a:ext cx="25908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3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宋体" panose="02010600030101010101" pitchFamily="2" charset="-122"/>
              </a:rPr>
              <a:t>、</a:t>
            </a:r>
            <a:r>
              <a:rPr lang="zh-CN" altLang="id-ID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网课、笔记、留言</a:t>
            </a:r>
          </a:p>
        </p:txBody>
      </p:sp>
      <p:sp>
        <p:nvSpPr>
          <p:cNvPr id="100" name="深度视觉·原创设计 https://www.docer.com/works?userid=22383862"/>
          <p:cNvSpPr txBox="1"/>
          <p:nvPr/>
        </p:nvSpPr>
        <p:spPr>
          <a:xfrm>
            <a:off x="8669936" y="4524228"/>
            <a:ext cx="1677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4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宋体" panose="02010600030101010101" pitchFamily="2" charset="-122"/>
              </a:rPr>
              <a:t>、</a:t>
            </a:r>
            <a:r>
              <a:rPr lang="zh-CN" altLang="id-ID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课表查询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7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、教室查询</a:t>
            </a:r>
          </a:p>
        </p:txBody>
      </p:sp>
      <p:pic>
        <p:nvPicPr>
          <p:cNvPr id="2" name="深度视觉·原创设计 https://www.docer.com/works?userid=223838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438" y="623455"/>
            <a:ext cx="5017562" cy="6234545"/>
          </a:xfrm>
          <a:prstGeom prst="rect">
            <a:avLst/>
          </a:prstGeom>
        </p:spPr>
      </p:pic>
      <p:sp>
        <p:nvSpPr>
          <p:cNvPr id="23" name="深度视觉·原创设计 https://www.docer.com/works?userid=22383862"/>
          <p:cNvSpPr txBox="1"/>
          <p:nvPr/>
        </p:nvSpPr>
        <p:spPr>
          <a:xfrm>
            <a:off x="8746435" y="1510749"/>
            <a:ext cx="1888435" cy="3351538"/>
          </a:xfrm>
          <a:prstGeom prst="rect">
            <a:avLst/>
          </a:prstGeom>
          <a:blipFill>
            <a:blip r:embed="rId3"/>
            <a:stretch>
              <a:fillRect l="-9159" r="-9159"/>
            </a:stretch>
          </a:blipFill>
        </p:spPr>
      </p:sp>
      <p:sp>
        <p:nvSpPr>
          <p:cNvPr id="8" name="深度视觉·原创设计 https://www.docer.com/works?userid=22383862"/>
          <p:cNvSpPr/>
          <p:nvPr/>
        </p:nvSpPr>
        <p:spPr bwMode="auto">
          <a:xfrm>
            <a:off x="4149312" y="1724529"/>
            <a:ext cx="755703" cy="7557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1" name="深度视觉·原创设计 https://www.docer.com/works?userid=22383862"/>
          <p:cNvSpPr/>
          <p:nvPr/>
        </p:nvSpPr>
        <p:spPr bwMode="auto">
          <a:xfrm>
            <a:off x="4171763" y="3130315"/>
            <a:ext cx="755703" cy="75570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4" name="深度视觉·原创设计 https://www.docer.com/works?userid=22383862"/>
          <p:cNvSpPr/>
          <p:nvPr/>
        </p:nvSpPr>
        <p:spPr bwMode="auto">
          <a:xfrm>
            <a:off x="4171763" y="4536101"/>
            <a:ext cx="755703" cy="7557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24" name="深度视觉·原创设计 https://www.docer.com/works?userid=22383862"/>
          <p:cNvGrpSpPr/>
          <p:nvPr/>
        </p:nvGrpSpPr>
        <p:grpSpPr>
          <a:xfrm>
            <a:off x="7719283" y="2174690"/>
            <a:ext cx="1608716" cy="1536464"/>
            <a:chOff x="7719283" y="2174690"/>
            <a:chExt cx="1608716" cy="1536464"/>
          </a:xfrm>
        </p:grpSpPr>
        <p:sp>
          <p:nvSpPr>
            <p:cNvPr id="17" name="深度视觉·原创设计 https://www.docer.com/works?userid=22383862"/>
            <p:cNvSpPr/>
            <p:nvPr/>
          </p:nvSpPr>
          <p:spPr bwMode="auto">
            <a:xfrm>
              <a:off x="7719283" y="2174690"/>
              <a:ext cx="1536464" cy="15364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" name="深度视觉·原创设计 https://www.docer.com/works?userid=22383862"/>
            <p:cNvSpPr/>
            <p:nvPr/>
          </p:nvSpPr>
          <p:spPr bwMode="auto">
            <a:xfrm rot="8271902">
              <a:off x="8912367" y="3278146"/>
              <a:ext cx="415632" cy="35830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4375624" y="1950794"/>
            <a:ext cx="324828" cy="303172"/>
          </a:xfrm>
          <a:custGeom>
            <a:avLst/>
            <a:gdLst>
              <a:gd name="T0" fmla="*/ 231 w 462"/>
              <a:gd name="T1" fmla="*/ 25 h 433"/>
              <a:gd name="T2" fmla="*/ 209 w 462"/>
              <a:gd name="T3" fmla="*/ 241 h 433"/>
              <a:gd name="T4" fmla="*/ 220 w 462"/>
              <a:gd name="T5" fmla="*/ 245 h 433"/>
              <a:gd name="T6" fmla="*/ 242 w 462"/>
              <a:gd name="T7" fmla="*/ 245 h 433"/>
              <a:gd name="T8" fmla="*/ 447 w 462"/>
              <a:gd name="T9" fmla="*/ 154 h 433"/>
              <a:gd name="T10" fmla="*/ 458 w 462"/>
              <a:gd name="T11" fmla="*/ 144 h 433"/>
              <a:gd name="T12" fmla="*/ 458 w 462"/>
              <a:gd name="T13" fmla="*/ 118 h 433"/>
              <a:gd name="T14" fmla="*/ 253 w 462"/>
              <a:gd name="T15" fmla="*/ 7 h 433"/>
              <a:gd name="T16" fmla="*/ 242 w 462"/>
              <a:gd name="T17" fmla="*/ 3 h 433"/>
              <a:gd name="T18" fmla="*/ 220 w 462"/>
              <a:gd name="T19" fmla="*/ 3 h 433"/>
              <a:gd name="T20" fmla="*/ 15 w 462"/>
              <a:gd name="T21" fmla="*/ 111 h 433"/>
              <a:gd name="T22" fmla="*/ 4 w 462"/>
              <a:gd name="T23" fmla="*/ 118 h 433"/>
              <a:gd name="T24" fmla="*/ 4 w 462"/>
              <a:gd name="T25" fmla="*/ 144 h 433"/>
              <a:gd name="T26" fmla="*/ 231 w 462"/>
              <a:gd name="T27" fmla="*/ 25 h 433"/>
              <a:gd name="T28" fmla="*/ 231 w 462"/>
              <a:gd name="T29" fmla="*/ 216 h 433"/>
              <a:gd name="T30" fmla="*/ 231 w 462"/>
              <a:gd name="T31" fmla="*/ 25 h 433"/>
              <a:gd name="T32" fmla="*/ 33 w 462"/>
              <a:gd name="T33" fmla="*/ 317 h 433"/>
              <a:gd name="T34" fmla="*/ 0 w 462"/>
              <a:gd name="T35" fmla="*/ 302 h 433"/>
              <a:gd name="T36" fmla="*/ 4 w 462"/>
              <a:gd name="T37" fmla="*/ 320 h 433"/>
              <a:gd name="T38" fmla="*/ 15 w 462"/>
              <a:gd name="T39" fmla="*/ 338 h 433"/>
              <a:gd name="T40" fmla="*/ 209 w 462"/>
              <a:gd name="T41" fmla="*/ 425 h 433"/>
              <a:gd name="T42" fmla="*/ 231 w 462"/>
              <a:gd name="T43" fmla="*/ 432 h 433"/>
              <a:gd name="T44" fmla="*/ 253 w 462"/>
              <a:gd name="T45" fmla="*/ 425 h 433"/>
              <a:gd name="T46" fmla="*/ 447 w 462"/>
              <a:gd name="T47" fmla="*/ 338 h 433"/>
              <a:gd name="T48" fmla="*/ 458 w 462"/>
              <a:gd name="T49" fmla="*/ 320 h 433"/>
              <a:gd name="T50" fmla="*/ 461 w 462"/>
              <a:gd name="T51" fmla="*/ 302 h 433"/>
              <a:gd name="T52" fmla="*/ 231 w 462"/>
              <a:gd name="T53" fmla="*/ 407 h 433"/>
              <a:gd name="T54" fmla="*/ 209 w 462"/>
              <a:gd name="T55" fmla="*/ 335 h 433"/>
              <a:gd name="T56" fmla="*/ 220 w 462"/>
              <a:gd name="T57" fmla="*/ 338 h 433"/>
              <a:gd name="T58" fmla="*/ 242 w 462"/>
              <a:gd name="T59" fmla="*/ 338 h 433"/>
              <a:gd name="T60" fmla="*/ 447 w 462"/>
              <a:gd name="T61" fmla="*/ 245 h 433"/>
              <a:gd name="T62" fmla="*/ 454 w 462"/>
              <a:gd name="T63" fmla="*/ 241 h 433"/>
              <a:gd name="T64" fmla="*/ 461 w 462"/>
              <a:gd name="T65" fmla="*/ 209 h 433"/>
              <a:gd name="T66" fmla="*/ 429 w 462"/>
              <a:gd name="T67" fmla="*/ 223 h 433"/>
              <a:gd name="T68" fmla="*/ 33 w 462"/>
              <a:gd name="T69" fmla="*/ 223 h 433"/>
              <a:gd name="T70" fmla="*/ 0 w 462"/>
              <a:gd name="T71" fmla="*/ 209 h 433"/>
              <a:gd name="T72" fmla="*/ 4 w 462"/>
              <a:gd name="T73" fmla="*/ 230 h 433"/>
              <a:gd name="T74" fmla="*/ 15 w 462"/>
              <a:gd name="T75" fmla="*/ 245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62" h="433">
                <a:moveTo>
                  <a:pt x="231" y="25"/>
                </a:moveTo>
                <a:lnTo>
                  <a:pt x="231" y="25"/>
                </a:lnTo>
                <a:close/>
                <a:moveTo>
                  <a:pt x="15" y="154"/>
                </a:moveTo>
                <a:lnTo>
                  <a:pt x="209" y="241"/>
                </a:lnTo>
                <a:lnTo>
                  <a:pt x="209" y="241"/>
                </a:lnTo>
                <a:lnTo>
                  <a:pt x="220" y="245"/>
                </a:lnTo>
                <a:lnTo>
                  <a:pt x="231" y="248"/>
                </a:lnTo>
                <a:lnTo>
                  <a:pt x="242" y="245"/>
                </a:lnTo>
                <a:lnTo>
                  <a:pt x="253" y="241"/>
                </a:lnTo>
                <a:lnTo>
                  <a:pt x="447" y="154"/>
                </a:lnTo>
                <a:lnTo>
                  <a:pt x="447" y="154"/>
                </a:lnTo>
                <a:lnTo>
                  <a:pt x="458" y="144"/>
                </a:lnTo>
                <a:lnTo>
                  <a:pt x="458" y="133"/>
                </a:lnTo>
                <a:lnTo>
                  <a:pt x="458" y="118"/>
                </a:lnTo>
                <a:lnTo>
                  <a:pt x="447" y="111"/>
                </a:lnTo>
                <a:lnTo>
                  <a:pt x="253" y="7"/>
                </a:lnTo>
                <a:lnTo>
                  <a:pt x="253" y="7"/>
                </a:lnTo>
                <a:lnTo>
                  <a:pt x="242" y="3"/>
                </a:lnTo>
                <a:lnTo>
                  <a:pt x="231" y="0"/>
                </a:lnTo>
                <a:lnTo>
                  <a:pt x="220" y="3"/>
                </a:lnTo>
                <a:lnTo>
                  <a:pt x="209" y="7"/>
                </a:lnTo>
                <a:lnTo>
                  <a:pt x="15" y="111"/>
                </a:lnTo>
                <a:lnTo>
                  <a:pt x="15" y="111"/>
                </a:lnTo>
                <a:lnTo>
                  <a:pt x="4" y="118"/>
                </a:lnTo>
                <a:lnTo>
                  <a:pt x="4" y="133"/>
                </a:lnTo>
                <a:lnTo>
                  <a:pt x="4" y="144"/>
                </a:lnTo>
                <a:lnTo>
                  <a:pt x="15" y="154"/>
                </a:lnTo>
                <a:close/>
                <a:moveTo>
                  <a:pt x="231" y="25"/>
                </a:moveTo>
                <a:lnTo>
                  <a:pt x="429" y="133"/>
                </a:lnTo>
                <a:lnTo>
                  <a:pt x="231" y="216"/>
                </a:lnTo>
                <a:lnTo>
                  <a:pt x="33" y="133"/>
                </a:lnTo>
                <a:lnTo>
                  <a:pt x="231" y="25"/>
                </a:lnTo>
                <a:close/>
                <a:moveTo>
                  <a:pt x="231" y="407"/>
                </a:moveTo>
                <a:lnTo>
                  <a:pt x="33" y="317"/>
                </a:lnTo>
                <a:lnTo>
                  <a:pt x="33" y="317"/>
                </a:lnTo>
                <a:lnTo>
                  <a:pt x="0" y="302"/>
                </a:lnTo>
                <a:lnTo>
                  <a:pt x="0" y="302"/>
                </a:lnTo>
                <a:lnTo>
                  <a:pt x="4" y="320"/>
                </a:lnTo>
                <a:lnTo>
                  <a:pt x="8" y="331"/>
                </a:lnTo>
                <a:lnTo>
                  <a:pt x="15" y="338"/>
                </a:lnTo>
                <a:lnTo>
                  <a:pt x="209" y="425"/>
                </a:lnTo>
                <a:lnTo>
                  <a:pt x="209" y="425"/>
                </a:lnTo>
                <a:lnTo>
                  <a:pt x="220" y="428"/>
                </a:lnTo>
                <a:lnTo>
                  <a:pt x="231" y="432"/>
                </a:lnTo>
                <a:lnTo>
                  <a:pt x="242" y="428"/>
                </a:lnTo>
                <a:lnTo>
                  <a:pt x="253" y="425"/>
                </a:lnTo>
                <a:lnTo>
                  <a:pt x="447" y="338"/>
                </a:lnTo>
                <a:lnTo>
                  <a:pt x="447" y="338"/>
                </a:lnTo>
                <a:lnTo>
                  <a:pt x="454" y="331"/>
                </a:lnTo>
                <a:lnTo>
                  <a:pt x="458" y="320"/>
                </a:lnTo>
                <a:lnTo>
                  <a:pt x="461" y="302"/>
                </a:lnTo>
                <a:lnTo>
                  <a:pt x="461" y="302"/>
                </a:lnTo>
                <a:lnTo>
                  <a:pt x="429" y="317"/>
                </a:lnTo>
                <a:lnTo>
                  <a:pt x="231" y="407"/>
                </a:lnTo>
                <a:close/>
                <a:moveTo>
                  <a:pt x="15" y="245"/>
                </a:moveTo>
                <a:lnTo>
                  <a:pt x="209" y="335"/>
                </a:lnTo>
                <a:lnTo>
                  <a:pt x="209" y="335"/>
                </a:lnTo>
                <a:lnTo>
                  <a:pt x="220" y="338"/>
                </a:lnTo>
                <a:lnTo>
                  <a:pt x="231" y="338"/>
                </a:lnTo>
                <a:lnTo>
                  <a:pt x="242" y="338"/>
                </a:lnTo>
                <a:lnTo>
                  <a:pt x="253" y="335"/>
                </a:lnTo>
                <a:lnTo>
                  <a:pt x="447" y="245"/>
                </a:lnTo>
                <a:lnTo>
                  <a:pt x="447" y="245"/>
                </a:lnTo>
                <a:lnTo>
                  <a:pt x="454" y="241"/>
                </a:lnTo>
                <a:lnTo>
                  <a:pt x="458" y="230"/>
                </a:lnTo>
                <a:lnTo>
                  <a:pt x="461" y="209"/>
                </a:lnTo>
                <a:lnTo>
                  <a:pt x="461" y="209"/>
                </a:lnTo>
                <a:lnTo>
                  <a:pt x="429" y="223"/>
                </a:lnTo>
                <a:lnTo>
                  <a:pt x="231" y="317"/>
                </a:lnTo>
                <a:lnTo>
                  <a:pt x="33" y="223"/>
                </a:lnTo>
                <a:lnTo>
                  <a:pt x="33" y="223"/>
                </a:lnTo>
                <a:lnTo>
                  <a:pt x="0" y="209"/>
                </a:lnTo>
                <a:lnTo>
                  <a:pt x="0" y="209"/>
                </a:lnTo>
                <a:lnTo>
                  <a:pt x="4" y="230"/>
                </a:lnTo>
                <a:lnTo>
                  <a:pt x="8" y="237"/>
                </a:lnTo>
                <a:lnTo>
                  <a:pt x="15" y="2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4403622" y="3363540"/>
            <a:ext cx="268832" cy="289252"/>
          </a:xfrm>
          <a:custGeom>
            <a:avLst/>
            <a:gdLst>
              <a:gd name="T0" fmla="*/ 256 w 347"/>
              <a:gd name="T1" fmla="*/ 235 h 376"/>
              <a:gd name="T2" fmla="*/ 212 w 347"/>
              <a:gd name="T3" fmla="*/ 263 h 376"/>
              <a:gd name="T4" fmla="*/ 141 w 347"/>
              <a:gd name="T5" fmla="*/ 206 h 376"/>
              <a:gd name="T6" fmla="*/ 141 w 347"/>
              <a:gd name="T7" fmla="*/ 166 h 376"/>
              <a:gd name="T8" fmla="*/ 230 w 347"/>
              <a:gd name="T9" fmla="*/ 130 h 376"/>
              <a:gd name="T10" fmla="*/ 274 w 347"/>
              <a:gd name="T11" fmla="*/ 145 h 376"/>
              <a:gd name="T12" fmla="*/ 303 w 347"/>
              <a:gd name="T13" fmla="*/ 138 h 376"/>
              <a:gd name="T14" fmla="*/ 335 w 347"/>
              <a:gd name="T15" fmla="*/ 112 h 376"/>
              <a:gd name="T16" fmla="*/ 346 w 347"/>
              <a:gd name="T17" fmla="*/ 73 h 376"/>
              <a:gd name="T18" fmla="*/ 339 w 347"/>
              <a:gd name="T19" fmla="*/ 44 h 376"/>
              <a:gd name="T20" fmla="*/ 313 w 347"/>
              <a:gd name="T21" fmla="*/ 11 h 376"/>
              <a:gd name="T22" fmla="*/ 274 w 347"/>
              <a:gd name="T23" fmla="*/ 0 h 376"/>
              <a:gd name="T24" fmla="*/ 245 w 347"/>
              <a:gd name="T25" fmla="*/ 8 h 376"/>
              <a:gd name="T26" fmla="*/ 212 w 347"/>
              <a:gd name="T27" fmla="*/ 33 h 376"/>
              <a:gd name="T28" fmla="*/ 202 w 347"/>
              <a:gd name="T29" fmla="*/ 73 h 376"/>
              <a:gd name="T30" fmla="*/ 126 w 347"/>
              <a:gd name="T31" fmla="*/ 138 h 376"/>
              <a:gd name="T32" fmla="*/ 101 w 347"/>
              <a:gd name="T33" fmla="*/ 123 h 376"/>
              <a:gd name="T34" fmla="*/ 72 w 347"/>
              <a:gd name="T35" fmla="*/ 116 h 376"/>
              <a:gd name="T36" fmla="*/ 32 w 347"/>
              <a:gd name="T37" fmla="*/ 127 h 376"/>
              <a:gd name="T38" fmla="*/ 7 w 347"/>
              <a:gd name="T39" fmla="*/ 159 h 376"/>
              <a:gd name="T40" fmla="*/ 0 w 347"/>
              <a:gd name="T41" fmla="*/ 188 h 376"/>
              <a:gd name="T42" fmla="*/ 11 w 347"/>
              <a:gd name="T43" fmla="*/ 228 h 376"/>
              <a:gd name="T44" fmla="*/ 43 w 347"/>
              <a:gd name="T45" fmla="*/ 253 h 376"/>
              <a:gd name="T46" fmla="*/ 72 w 347"/>
              <a:gd name="T47" fmla="*/ 260 h 376"/>
              <a:gd name="T48" fmla="*/ 115 w 347"/>
              <a:gd name="T49" fmla="*/ 245 h 376"/>
              <a:gd name="T50" fmla="*/ 202 w 347"/>
              <a:gd name="T51" fmla="*/ 303 h 376"/>
              <a:gd name="T52" fmla="*/ 209 w 347"/>
              <a:gd name="T53" fmla="*/ 332 h 376"/>
              <a:gd name="T54" fmla="*/ 234 w 347"/>
              <a:gd name="T55" fmla="*/ 364 h 376"/>
              <a:gd name="T56" fmla="*/ 274 w 347"/>
              <a:gd name="T57" fmla="*/ 375 h 376"/>
              <a:gd name="T58" fmla="*/ 303 w 347"/>
              <a:gd name="T59" fmla="*/ 368 h 376"/>
              <a:gd name="T60" fmla="*/ 335 w 347"/>
              <a:gd name="T61" fmla="*/ 343 h 376"/>
              <a:gd name="T62" fmla="*/ 346 w 347"/>
              <a:gd name="T63" fmla="*/ 303 h 376"/>
              <a:gd name="T64" fmla="*/ 339 w 347"/>
              <a:gd name="T65" fmla="*/ 274 h 376"/>
              <a:gd name="T66" fmla="*/ 313 w 347"/>
              <a:gd name="T67" fmla="*/ 242 h 376"/>
              <a:gd name="T68" fmla="*/ 274 w 347"/>
              <a:gd name="T69" fmla="*/ 231 h 376"/>
              <a:gd name="T70" fmla="*/ 292 w 347"/>
              <a:gd name="T71" fmla="*/ 33 h 376"/>
              <a:gd name="T72" fmla="*/ 317 w 347"/>
              <a:gd name="T73" fmla="*/ 73 h 376"/>
              <a:gd name="T74" fmla="*/ 303 w 347"/>
              <a:gd name="T75" fmla="*/ 101 h 376"/>
              <a:gd name="T76" fmla="*/ 274 w 347"/>
              <a:gd name="T77" fmla="*/ 116 h 376"/>
              <a:gd name="T78" fmla="*/ 234 w 347"/>
              <a:gd name="T79" fmla="*/ 91 h 376"/>
              <a:gd name="T80" fmla="*/ 234 w 347"/>
              <a:gd name="T81" fmla="*/ 55 h 376"/>
              <a:gd name="T82" fmla="*/ 274 w 347"/>
              <a:gd name="T83" fmla="*/ 29 h 376"/>
              <a:gd name="T84" fmla="*/ 54 w 347"/>
              <a:gd name="T85" fmla="*/ 228 h 376"/>
              <a:gd name="T86" fmla="*/ 29 w 347"/>
              <a:gd name="T87" fmla="*/ 188 h 376"/>
              <a:gd name="T88" fmla="*/ 43 w 347"/>
              <a:gd name="T89" fmla="*/ 159 h 376"/>
              <a:gd name="T90" fmla="*/ 72 w 347"/>
              <a:gd name="T91" fmla="*/ 145 h 376"/>
              <a:gd name="T92" fmla="*/ 112 w 347"/>
              <a:gd name="T93" fmla="*/ 170 h 376"/>
              <a:gd name="T94" fmla="*/ 112 w 347"/>
              <a:gd name="T95" fmla="*/ 206 h 376"/>
              <a:gd name="T96" fmla="*/ 72 w 347"/>
              <a:gd name="T97" fmla="*/ 231 h 376"/>
              <a:gd name="T98" fmla="*/ 256 w 347"/>
              <a:gd name="T99" fmla="*/ 343 h 376"/>
              <a:gd name="T100" fmla="*/ 230 w 347"/>
              <a:gd name="T101" fmla="*/ 303 h 376"/>
              <a:gd name="T102" fmla="*/ 245 w 347"/>
              <a:gd name="T103" fmla="*/ 274 h 376"/>
              <a:gd name="T104" fmla="*/ 274 w 347"/>
              <a:gd name="T105" fmla="*/ 260 h 376"/>
              <a:gd name="T106" fmla="*/ 313 w 347"/>
              <a:gd name="T107" fmla="*/ 285 h 376"/>
              <a:gd name="T108" fmla="*/ 313 w 347"/>
              <a:gd name="T109" fmla="*/ 321 h 376"/>
              <a:gd name="T110" fmla="*/ 274 w 347"/>
              <a:gd name="T111" fmla="*/ 34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7" h="376">
                <a:moveTo>
                  <a:pt x="274" y="231"/>
                </a:moveTo>
                <a:lnTo>
                  <a:pt x="274" y="231"/>
                </a:lnTo>
                <a:lnTo>
                  <a:pt x="256" y="235"/>
                </a:lnTo>
                <a:lnTo>
                  <a:pt x="238" y="242"/>
                </a:lnTo>
                <a:lnTo>
                  <a:pt x="223" y="249"/>
                </a:lnTo>
                <a:lnTo>
                  <a:pt x="212" y="263"/>
                </a:lnTo>
                <a:lnTo>
                  <a:pt x="137" y="221"/>
                </a:lnTo>
                <a:lnTo>
                  <a:pt x="137" y="221"/>
                </a:lnTo>
                <a:lnTo>
                  <a:pt x="141" y="206"/>
                </a:lnTo>
                <a:lnTo>
                  <a:pt x="144" y="188"/>
                </a:lnTo>
                <a:lnTo>
                  <a:pt x="144" y="188"/>
                </a:lnTo>
                <a:lnTo>
                  <a:pt x="141" y="166"/>
                </a:lnTo>
                <a:lnTo>
                  <a:pt x="220" y="123"/>
                </a:lnTo>
                <a:lnTo>
                  <a:pt x="220" y="123"/>
                </a:lnTo>
                <a:lnTo>
                  <a:pt x="230" y="130"/>
                </a:lnTo>
                <a:lnTo>
                  <a:pt x="245" y="138"/>
                </a:lnTo>
                <a:lnTo>
                  <a:pt x="259" y="145"/>
                </a:lnTo>
                <a:lnTo>
                  <a:pt x="274" y="145"/>
                </a:lnTo>
                <a:lnTo>
                  <a:pt x="274" y="145"/>
                </a:lnTo>
                <a:lnTo>
                  <a:pt x="288" y="145"/>
                </a:lnTo>
                <a:lnTo>
                  <a:pt x="303" y="138"/>
                </a:lnTo>
                <a:lnTo>
                  <a:pt x="313" y="134"/>
                </a:lnTo>
                <a:lnTo>
                  <a:pt x="324" y="123"/>
                </a:lnTo>
                <a:lnTo>
                  <a:pt x="335" y="112"/>
                </a:lnTo>
                <a:lnTo>
                  <a:pt x="339" y="101"/>
                </a:lnTo>
                <a:lnTo>
                  <a:pt x="346" y="87"/>
                </a:lnTo>
                <a:lnTo>
                  <a:pt x="346" y="73"/>
                </a:lnTo>
                <a:lnTo>
                  <a:pt x="346" y="73"/>
                </a:lnTo>
                <a:lnTo>
                  <a:pt x="346" y="58"/>
                </a:lnTo>
                <a:lnTo>
                  <a:pt x="339" y="44"/>
                </a:lnTo>
                <a:lnTo>
                  <a:pt x="335" y="33"/>
                </a:lnTo>
                <a:lnTo>
                  <a:pt x="324" y="22"/>
                </a:lnTo>
                <a:lnTo>
                  <a:pt x="313" y="11"/>
                </a:lnTo>
                <a:lnTo>
                  <a:pt x="303" y="8"/>
                </a:lnTo>
                <a:lnTo>
                  <a:pt x="288" y="0"/>
                </a:lnTo>
                <a:lnTo>
                  <a:pt x="274" y="0"/>
                </a:lnTo>
                <a:lnTo>
                  <a:pt x="274" y="0"/>
                </a:lnTo>
                <a:lnTo>
                  <a:pt x="259" y="0"/>
                </a:lnTo>
                <a:lnTo>
                  <a:pt x="245" y="8"/>
                </a:lnTo>
                <a:lnTo>
                  <a:pt x="234" y="11"/>
                </a:lnTo>
                <a:lnTo>
                  <a:pt x="223" y="22"/>
                </a:lnTo>
                <a:lnTo>
                  <a:pt x="212" y="33"/>
                </a:lnTo>
                <a:lnTo>
                  <a:pt x="209" y="44"/>
                </a:lnTo>
                <a:lnTo>
                  <a:pt x="202" y="58"/>
                </a:lnTo>
                <a:lnTo>
                  <a:pt x="202" y="73"/>
                </a:lnTo>
                <a:lnTo>
                  <a:pt x="202" y="73"/>
                </a:lnTo>
                <a:lnTo>
                  <a:pt x="205" y="94"/>
                </a:lnTo>
                <a:lnTo>
                  <a:pt x="126" y="138"/>
                </a:lnTo>
                <a:lnTo>
                  <a:pt x="126" y="138"/>
                </a:lnTo>
                <a:lnTo>
                  <a:pt x="115" y="130"/>
                </a:lnTo>
                <a:lnTo>
                  <a:pt x="101" y="123"/>
                </a:lnTo>
                <a:lnTo>
                  <a:pt x="86" y="116"/>
                </a:lnTo>
                <a:lnTo>
                  <a:pt x="72" y="116"/>
                </a:lnTo>
                <a:lnTo>
                  <a:pt x="72" y="116"/>
                </a:lnTo>
                <a:lnTo>
                  <a:pt x="58" y="116"/>
                </a:lnTo>
                <a:lnTo>
                  <a:pt x="43" y="123"/>
                </a:lnTo>
                <a:lnTo>
                  <a:pt x="32" y="127"/>
                </a:lnTo>
                <a:lnTo>
                  <a:pt x="22" y="138"/>
                </a:lnTo>
                <a:lnTo>
                  <a:pt x="11" y="148"/>
                </a:lnTo>
                <a:lnTo>
                  <a:pt x="7" y="159"/>
                </a:lnTo>
                <a:lnTo>
                  <a:pt x="0" y="174"/>
                </a:lnTo>
                <a:lnTo>
                  <a:pt x="0" y="188"/>
                </a:lnTo>
                <a:lnTo>
                  <a:pt x="0" y="188"/>
                </a:lnTo>
                <a:lnTo>
                  <a:pt x="0" y="202"/>
                </a:lnTo>
                <a:lnTo>
                  <a:pt x="7" y="217"/>
                </a:lnTo>
                <a:lnTo>
                  <a:pt x="11" y="228"/>
                </a:lnTo>
                <a:lnTo>
                  <a:pt x="22" y="239"/>
                </a:lnTo>
                <a:lnTo>
                  <a:pt x="32" y="249"/>
                </a:lnTo>
                <a:lnTo>
                  <a:pt x="43" y="253"/>
                </a:lnTo>
                <a:lnTo>
                  <a:pt x="58" y="260"/>
                </a:lnTo>
                <a:lnTo>
                  <a:pt x="72" y="260"/>
                </a:lnTo>
                <a:lnTo>
                  <a:pt x="72" y="260"/>
                </a:lnTo>
                <a:lnTo>
                  <a:pt x="94" y="257"/>
                </a:lnTo>
                <a:lnTo>
                  <a:pt x="115" y="245"/>
                </a:lnTo>
                <a:lnTo>
                  <a:pt x="115" y="245"/>
                </a:lnTo>
                <a:lnTo>
                  <a:pt x="202" y="296"/>
                </a:lnTo>
                <a:lnTo>
                  <a:pt x="202" y="296"/>
                </a:lnTo>
                <a:lnTo>
                  <a:pt x="202" y="303"/>
                </a:lnTo>
                <a:lnTo>
                  <a:pt x="202" y="303"/>
                </a:lnTo>
                <a:lnTo>
                  <a:pt x="202" y="318"/>
                </a:lnTo>
                <a:lnTo>
                  <a:pt x="209" y="332"/>
                </a:lnTo>
                <a:lnTo>
                  <a:pt x="212" y="343"/>
                </a:lnTo>
                <a:lnTo>
                  <a:pt x="223" y="354"/>
                </a:lnTo>
                <a:lnTo>
                  <a:pt x="234" y="364"/>
                </a:lnTo>
                <a:lnTo>
                  <a:pt x="245" y="368"/>
                </a:lnTo>
                <a:lnTo>
                  <a:pt x="259" y="375"/>
                </a:lnTo>
                <a:lnTo>
                  <a:pt x="274" y="375"/>
                </a:lnTo>
                <a:lnTo>
                  <a:pt x="274" y="375"/>
                </a:lnTo>
                <a:lnTo>
                  <a:pt x="288" y="375"/>
                </a:lnTo>
                <a:lnTo>
                  <a:pt x="303" y="368"/>
                </a:lnTo>
                <a:lnTo>
                  <a:pt x="313" y="364"/>
                </a:lnTo>
                <a:lnTo>
                  <a:pt x="324" y="354"/>
                </a:lnTo>
                <a:lnTo>
                  <a:pt x="335" y="343"/>
                </a:lnTo>
                <a:lnTo>
                  <a:pt x="339" y="332"/>
                </a:lnTo>
                <a:lnTo>
                  <a:pt x="346" y="318"/>
                </a:lnTo>
                <a:lnTo>
                  <a:pt x="346" y="303"/>
                </a:lnTo>
                <a:lnTo>
                  <a:pt x="346" y="303"/>
                </a:lnTo>
                <a:lnTo>
                  <a:pt x="346" y="289"/>
                </a:lnTo>
                <a:lnTo>
                  <a:pt x="339" y="274"/>
                </a:lnTo>
                <a:lnTo>
                  <a:pt x="335" y="263"/>
                </a:lnTo>
                <a:lnTo>
                  <a:pt x="324" y="253"/>
                </a:lnTo>
                <a:lnTo>
                  <a:pt x="313" y="242"/>
                </a:lnTo>
                <a:lnTo>
                  <a:pt x="303" y="239"/>
                </a:lnTo>
                <a:lnTo>
                  <a:pt x="288" y="231"/>
                </a:lnTo>
                <a:lnTo>
                  <a:pt x="274" y="231"/>
                </a:lnTo>
                <a:close/>
                <a:moveTo>
                  <a:pt x="274" y="29"/>
                </a:moveTo>
                <a:lnTo>
                  <a:pt x="274" y="29"/>
                </a:lnTo>
                <a:lnTo>
                  <a:pt x="292" y="33"/>
                </a:lnTo>
                <a:lnTo>
                  <a:pt x="303" y="44"/>
                </a:lnTo>
                <a:lnTo>
                  <a:pt x="313" y="55"/>
                </a:lnTo>
                <a:lnTo>
                  <a:pt x="317" y="73"/>
                </a:lnTo>
                <a:lnTo>
                  <a:pt x="317" y="73"/>
                </a:lnTo>
                <a:lnTo>
                  <a:pt x="313" y="91"/>
                </a:lnTo>
                <a:lnTo>
                  <a:pt x="303" y="101"/>
                </a:lnTo>
                <a:lnTo>
                  <a:pt x="292" y="112"/>
                </a:lnTo>
                <a:lnTo>
                  <a:pt x="274" y="116"/>
                </a:lnTo>
                <a:lnTo>
                  <a:pt x="274" y="116"/>
                </a:lnTo>
                <a:lnTo>
                  <a:pt x="256" y="112"/>
                </a:lnTo>
                <a:lnTo>
                  <a:pt x="245" y="101"/>
                </a:lnTo>
                <a:lnTo>
                  <a:pt x="234" y="91"/>
                </a:lnTo>
                <a:lnTo>
                  <a:pt x="230" y="73"/>
                </a:lnTo>
                <a:lnTo>
                  <a:pt x="230" y="73"/>
                </a:lnTo>
                <a:lnTo>
                  <a:pt x="234" y="55"/>
                </a:lnTo>
                <a:lnTo>
                  <a:pt x="245" y="44"/>
                </a:lnTo>
                <a:lnTo>
                  <a:pt x="256" y="33"/>
                </a:lnTo>
                <a:lnTo>
                  <a:pt x="274" y="29"/>
                </a:lnTo>
                <a:close/>
                <a:moveTo>
                  <a:pt x="72" y="231"/>
                </a:moveTo>
                <a:lnTo>
                  <a:pt x="72" y="231"/>
                </a:lnTo>
                <a:lnTo>
                  <a:pt x="54" y="228"/>
                </a:lnTo>
                <a:lnTo>
                  <a:pt x="43" y="217"/>
                </a:lnTo>
                <a:lnTo>
                  <a:pt x="32" y="206"/>
                </a:lnTo>
                <a:lnTo>
                  <a:pt x="29" y="188"/>
                </a:lnTo>
                <a:lnTo>
                  <a:pt x="29" y="188"/>
                </a:lnTo>
                <a:lnTo>
                  <a:pt x="32" y="170"/>
                </a:lnTo>
                <a:lnTo>
                  <a:pt x="43" y="159"/>
                </a:lnTo>
                <a:lnTo>
                  <a:pt x="54" y="148"/>
                </a:lnTo>
                <a:lnTo>
                  <a:pt x="72" y="145"/>
                </a:lnTo>
                <a:lnTo>
                  <a:pt x="72" y="145"/>
                </a:lnTo>
                <a:lnTo>
                  <a:pt x="90" y="148"/>
                </a:lnTo>
                <a:lnTo>
                  <a:pt x="101" y="159"/>
                </a:lnTo>
                <a:lnTo>
                  <a:pt x="112" y="170"/>
                </a:lnTo>
                <a:lnTo>
                  <a:pt x="115" y="188"/>
                </a:lnTo>
                <a:lnTo>
                  <a:pt x="115" y="188"/>
                </a:lnTo>
                <a:lnTo>
                  <a:pt x="112" y="206"/>
                </a:lnTo>
                <a:lnTo>
                  <a:pt x="101" y="217"/>
                </a:lnTo>
                <a:lnTo>
                  <a:pt x="90" y="228"/>
                </a:lnTo>
                <a:lnTo>
                  <a:pt x="72" y="231"/>
                </a:lnTo>
                <a:close/>
                <a:moveTo>
                  <a:pt x="274" y="346"/>
                </a:moveTo>
                <a:lnTo>
                  <a:pt x="274" y="346"/>
                </a:lnTo>
                <a:lnTo>
                  <a:pt x="256" y="343"/>
                </a:lnTo>
                <a:lnTo>
                  <a:pt x="245" y="332"/>
                </a:lnTo>
                <a:lnTo>
                  <a:pt x="234" y="321"/>
                </a:lnTo>
                <a:lnTo>
                  <a:pt x="230" y="303"/>
                </a:lnTo>
                <a:lnTo>
                  <a:pt x="230" y="303"/>
                </a:lnTo>
                <a:lnTo>
                  <a:pt x="234" y="285"/>
                </a:lnTo>
                <a:lnTo>
                  <a:pt x="245" y="274"/>
                </a:lnTo>
                <a:lnTo>
                  <a:pt x="256" y="263"/>
                </a:lnTo>
                <a:lnTo>
                  <a:pt x="274" y="260"/>
                </a:lnTo>
                <a:lnTo>
                  <a:pt x="274" y="260"/>
                </a:lnTo>
                <a:lnTo>
                  <a:pt x="292" y="263"/>
                </a:lnTo>
                <a:lnTo>
                  <a:pt x="303" y="274"/>
                </a:lnTo>
                <a:lnTo>
                  <a:pt x="313" y="285"/>
                </a:lnTo>
                <a:lnTo>
                  <a:pt x="317" y="303"/>
                </a:lnTo>
                <a:lnTo>
                  <a:pt x="317" y="303"/>
                </a:lnTo>
                <a:lnTo>
                  <a:pt x="313" y="321"/>
                </a:lnTo>
                <a:lnTo>
                  <a:pt x="303" y="332"/>
                </a:lnTo>
                <a:lnTo>
                  <a:pt x="292" y="343"/>
                </a:lnTo>
                <a:lnTo>
                  <a:pt x="274" y="3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4403622" y="4751538"/>
            <a:ext cx="324826" cy="324828"/>
          </a:xfrm>
          <a:custGeom>
            <a:avLst/>
            <a:gdLst>
              <a:gd name="T0" fmla="*/ 432 w 462"/>
              <a:gd name="T1" fmla="*/ 403 h 462"/>
              <a:gd name="T2" fmla="*/ 428 w 462"/>
              <a:gd name="T3" fmla="*/ 414 h 462"/>
              <a:gd name="T4" fmla="*/ 410 w 462"/>
              <a:gd name="T5" fmla="*/ 428 h 462"/>
              <a:gd name="T6" fmla="*/ 57 w 462"/>
              <a:gd name="T7" fmla="*/ 432 h 462"/>
              <a:gd name="T8" fmla="*/ 47 w 462"/>
              <a:gd name="T9" fmla="*/ 428 h 462"/>
              <a:gd name="T10" fmla="*/ 32 w 462"/>
              <a:gd name="T11" fmla="*/ 414 h 462"/>
              <a:gd name="T12" fmla="*/ 29 w 462"/>
              <a:gd name="T13" fmla="*/ 61 h 462"/>
              <a:gd name="T14" fmla="*/ 32 w 462"/>
              <a:gd name="T15" fmla="*/ 46 h 462"/>
              <a:gd name="T16" fmla="*/ 47 w 462"/>
              <a:gd name="T17" fmla="*/ 32 h 462"/>
              <a:gd name="T18" fmla="*/ 288 w 462"/>
              <a:gd name="T19" fmla="*/ 29 h 462"/>
              <a:gd name="T20" fmla="*/ 57 w 462"/>
              <a:gd name="T21" fmla="*/ 0 h 462"/>
              <a:gd name="T22" fmla="*/ 47 w 462"/>
              <a:gd name="T23" fmla="*/ 0 h 462"/>
              <a:gd name="T24" fmla="*/ 25 w 462"/>
              <a:gd name="T25" fmla="*/ 11 h 462"/>
              <a:gd name="T26" fmla="*/ 3 w 462"/>
              <a:gd name="T27" fmla="*/ 35 h 462"/>
              <a:gd name="T28" fmla="*/ 0 w 462"/>
              <a:gd name="T29" fmla="*/ 61 h 462"/>
              <a:gd name="T30" fmla="*/ 0 w 462"/>
              <a:gd name="T31" fmla="*/ 403 h 462"/>
              <a:gd name="T32" fmla="*/ 3 w 462"/>
              <a:gd name="T33" fmla="*/ 425 h 462"/>
              <a:gd name="T34" fmla="*/ 36 w 462"/>
              <a:gd name="T35" fmla="*/ 457 h 462"/>
              <a:gd name="T36" fmla="*/ 57 w 462"/>
              <a:gd name="T37" fmla="*/ 461 h 462"/>
              <a:gd name="T38" fmla="*/ 399 w 462"/>
              <a:gd name="T39" fmla="*/ 461 h 462"/>
              <a:gd name="T40" fmla="*/ 425 w 462"/>
              <a:gd name="T41" fmla="*/ 457 h 462"/>
              <a:gd name="T42" fmla="*/ 450 w 462"/>
              <a:gd name="T43" fmla="*/ 436 h 462"/>
              <a:gd name="T44" fmla="*/ 461 w 462"/>
              <a:gd name="T45" fmla="*/ 414 h 462"/>
              <a:gd name="T46" fmla="*/ 461 w 462"/>
              <a:gd name="T47" fmla="*/ 173 h 462"/>
              <a:gd name="T48" fmla="*/ 115 w 462"/>
              <a:gd name="T49" fmla="*/ 259 h 462"/>
              <a:gd name="T50" fmla="*/ 54 w 462"/>
              <a:gd name="T51" fmla="*/ 385 h 462"/>
              <a:gd name="T52" fmla="*/ 57 w 462"/>
              <a:gd name="T53" fmla="*/ 403 h 462"/>
              <a:gd name="T54" fmla="*/ 75 w 462"/>
              <a:gd name="T55" fmla="*/ 407 h 462"/>
              <a:gd name="T56" fmla="*/ 201 w 462"/>
              <a:gd name="T57" fmla="*/ 342 h 462"/>
              <a:gd name="T58" fmla="*/ 216 w 462"/>
              <a:gd name="T59" fmla="*/ 335 h 462"/>
              <a:gd name="T60" fmla="*/ 439 w 462"/>
              <a:gd name="T61" fmla="*/ 115 h 462"/>
              <a:gd name="T62" fmla="*/ 446 w 462"/>
              <a:gd name="T63" fmla="*/ 93 h 462"/>
              <a:gd name="T64" fmla="*/ 439 w 462"/>
              <a:gd name="T65" fmla="*/ 72 h 462"/>
              <a:gd name="T66" fmla="*/ 389 w 462"/>
              <a:gd name="T67" fmla="*/ 21 h 462"/>
              <a:gd name="T68" fmla="*/ 367 w 462"/>
              <a:gd name="T69" fmla="*/ 14 h 462"/>
              <a:gd name="T70" fmla="*/ 345 w 462"/>
              <a:gd name="T71" fmla="*/ 21 h 462"/>
              <a:gd name="T72" fmla="*/ 122 w 462"/>
              <a:gd name="T73" fmla="*/ 245 h 462"/>
              <a:gd name="T74" fmla="*/ 115 w 462"/>
              <a:gd name="T75" fmla="*/ 259 h 462"/>
              <a:gd name="T76" fmla="*/ 356 w 462"/>
              <a:gd name="T77" fmla="*/ 53 h 462"/>
              <a:gd name="T78" fmla="*/ 367 w 462"/>
              <a:gd name="T79" fmla="*/ 50 h 462"/>
              <a:gd name="T80" fmla="*/ 378 w 462"/>
              <a:gd name="T81" fmla="*/ 53 h 462"/>
              <a:gd name="T82" fmla="*/ 407 w 462"/>
              <a:gd name="T83" fmla="*/ 82 h 462"/>
              <a:gd name="T84" fmla="*/ 410 w 462"/>
              <a:gd name="T85" fmla="*/ 93 h 462"/>
              <a:gd name="T86" fmla="*/ 407 w 462"/>
              <a:gd name="T87" fmla="*/ 104 h 462"/>
              <a:gd name="T88" fmla="*/ 327 w 462"/>
              <a:gd name="T89" fmla="*/ 82 h 462"/>
              <a:gd name="T90" fmla="*/ 306 w 462"/>
              <a:gd name="T91" fmla="*/ 104 h 462"/>
              <a:gd name="T92" fmla="*/ 194 w 462"/>
              <a:gd name="T93" fmla="*/ 316 h 462"/>
              <a:gd name="T94" fmla="*/ 144 w 462"/>
              <a:gd name="T95" fmla="*/ 266 h 462"/>
              <a:gd name="T96" fmla="*/ 169 w 462"/>
              <a:gd name="T97" fmla="*/ 331 h 462"/>
              <a:gd name="T98" fmla="*/ 93 w 462"/>
              <a:gd name="T99" fmla="*/ 378 h 462"/>
              <a:gd name="T100" fmla="*/ 83 w 462"/>
              <a:gd name="T101" fmla="*/ 378 h 462"/>
              <a:gd name="T102" fmla="*/ 83 w 462"/>
              <a:gd name="T103" fmla="*/ 367 h 462"/>
              <a:gd name="T104" fmla="*/ 169 w 462"/>
              <a:gd name="T105" fmla="*/ 331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62" h="462">
                <a:moveTo>
                  <a:pt x="432" y="173"/>
                </a:moveTo>
                <a:lnTo>
                  <a:pt x="432" y="403"/>
                </a:lnTo>
                <a:lnTo>
                  <a:pt x="432" y="403"/>
                </a:lnTo>
                <a:lnTo>
                  <a:pt x="428" y="414"/>
                </a:lnTo>
                <a:lnTo>
                  <a:pt x="421" y="425"/>
                </a:lnTo>
                <a:lnTo>
                  <a:pt x="410" y="428"/>
                </a:lnTo>
                <a:lnTo>
                  <a:pt x="399" y="432"/>
                </a:lnTo>
                <a:lnTo>
                  <a:pt x="57" y="432"/>
                </a:lnTo>
                <a:lnTo>
                  <a:pt x="57" y="432"/>
                </a:lnTo>
                <a:lnTo>
                  <a:pt x="47" y="428"/>
                </a:lnTo>
                <a:lnTo>
                  <a:pt x="36" y="425"/>
                </a:lnTo>
                <a:lnTo>
                  <a:pt x="32" y="414"/>
                </a:lnTo>
                <a:lnTo>
                  <a:pt x="29" y="403"/>
                </a:lnTo>
                <a:lnTo>
                  <a:pt x="29" y="61"/>
                </a:lnTo>
                <a:lnTo>
                  <a:pt x="29" y="61"/>
                </a:lnTo>
                <a:lnTo>
                  <a:pt x="32" y="46"/>
                </a:lnTo>
                <a:lnTo>
                  <a:pt x="36" y="39"/>
                </a:lnTo>
                <a:lnTo>
                  <a:pt x="47" y="32"/>
                </a:lnTo>
                <a:lnTo>
                  <a:pt x="57" y="29"/>
                </a:lnTo>
                <a:lnTo>
                  <a:pt x="288" y="29"/>
                </a:lnTo>
                <a:lnTo>
                  <a:pt x="288" y="0"/>
                </a:lnTo>
                <a:lnTo>
                  <a:pt x="57" y="0"/>
                </a:lnTo>
                <a:lnTo>
                  <a:pt x="57" y="0"/>
                </a:lnTo>
                <a:lnTo>
                  <a:pt x="47" y="0"/>
                </a:lnTo>
                <a:lnTo>
                  <a:pt x="36" y="3"/>
                </a:lnTo>
                <a:lnTo>
                  <a:pt x="25" y="11"/>
                </a:lnTo>
                <a:lnTo>
                  <a:pt x="18" y="17"/>
                </a:lnTo>
                <a:lnTo>
                  <a:pt x="3" y="35"/>
                </a:lnTo>
                <a:lnTo>
                  <a:pt x="0" y="46"/>
                </a:lnTo>
                <a:lnTo>
                  <a:pt x="0" y="61"/>
                </a:lnTo>
                <a:lnTo>
                  <a:pt x="0" y="403"/>
                </a:lnTo>
                <a:lnTo>
                  <a:pt x="0" y="403"/>
                </a:lnTo>
                <a:lnTo>
                  <a:pt x="0" y="414"/>
                </a:lnTo>
                <a:lnTo>
                  <a:pt x="3" y="425"/>
                </a:lnTo>
                <a:lnTo>
                  <a:pt x="18" y="443"/>
                </a:lnTo>
                <a:lnTo>
                  <a:pt x="36" y="457"/>
                </a:lnTo>
                <a:lnTo>
                  <a:pt x="47" y="461"/>
                </a:lnTo>
                <a:lnTo>
                  <a:pt x="57" y="461"/>
                </a:lnTo>
                <a:lnTo>
                  <a:pt x="399" y="461"/>
                </a:lnTo>
                <a:lnTo>
                  <a:pt x="399" y="461"/>
                </a:lnTo>
                <a:lnTo>
                  <a:pt x="414" y="461"/>
                </a:lnTo>
                <a:lnTo>
                  <a:pt x="425" y="457"/>
                </a:lnTo>
                <a:lnTo>
                  <a:pt x="443" y="443"/>
                </a:lnTo>
                <a:lnTo>
                  <a:pt x="450" y="436"/>
                </a:lnTo>
                <a:lnTo>
                  <a:pt x="457" y="425"/>
                </a:lnTo>
                <a:lnTo>
                  <a:pt x="461" y="414"/>
                </a:lnTo>
                <a:lnTo>
                  <a:pt x="461" y="403"/>
                </a:lnTo>
                <a:lnTo>
                  <a:pt x="461" y="173"/>
                </a:lnTo>
                <a:lnTo>
                  <a:pt x="432" y="173"/>
                </a:lnTo>
                <a:close/>
                <a:moveTo>
                  <a:pt x="115" y="259"/>
                </a:moveTo>
                <a:lnTo>
                  <a:pt x="54" y="385"/>
                </a:lnTo>
                <a:lnTo>
                  <a:pt x="54" y="385"/>
                </a:lnTo>
                <a:lnTo>
                  <a:pt x="54" y="396"/>
                </a:lnTo>
                <a:lnTo>
                  <a:pt x="57" y="403"/>
                </a:lnTo>
                <a:lnTo>
                  <a:pt x="65" y="407"/>
                </a:lnTo>
                <a:lnTo>
                  <a:pt x="75" y="407"/>
                </a:lnTo>
                <a:lnTo>
                  <a:pt x="201" y="342"/>
                </a:lnTo>
                <a:lnTo>
                  <a:pt x="201" y="342"/>
                </a:lnTo>
                <a:lnTo>
                  <a:pt x="209" y="342"/>
                </a:lnTo>
                <a:lnTo>
                  <a:pt x="216" y="335"/>
                </a:lnTo>
                <a:lnTo>
                  <a:pt x="439" y="115"/>
                </a:lnTo>
                <a:lnTo>
                  <a:pt x="439" y="115"/>
                </a:lnTo>
                <a:lnTo>
                  <a:pt x="443" y="104"/>
                </a:lnTo>
                <a:lnTo>
                  <a:pt x="446" y="93"/>
                </a:lnTo>
                <a:lnTo>
                  <a:pt x="443" y="82"/>
                </a:lnTo>
                <a:lnTo>
                  <a:pt x="439" y="72"/>
                </a:lnTo>
                <a:lnTo>
                  <a:pt x="389" y="21"/>
                </a:lnTo>
                <a:lnTo>
                  <a:pt x="389" y="21"/>
                </a:lnTo>
                <a:lnTo>
                  <a:pt x="378" y="17"/>
                </a:lnTo>
                <a:lnTo>
                  <a:pt x="367" y="14"/>
                </a:lnTo>
                <a:lnTo>
                  <a:pt x="356" y="17"/>
                </a:lnTo>
                <a:lnTo>
                  <a:pt x="345" y="21"/>
                </a:lnTo>
                <a:lnTo>
                  <a:pt x="122" y="245"/>
                </a:lnTo>
                <a:lnTo>
                  <a:pt x="122" y="245"/>
                </a:lnTo>
                <a:lnTo>
                  <a:pt x="118" y="252"/>
                </a:lnTo>
                <a:lnTo>
                  <a:pt x="115" y="259"/>
                </a:lnTo>
                <a:close/>
                <a:moveTo>
                  <a:pt x="356" y="53"/>
                </a:moveTo>
                <a:lnTo>
                  <a:pt x="356" y="53"/>
                </a:lnTo>
                <a:lnTo>
                  <a:pt x="360" y="50"/>
                </a:lnTo>
                <a:lnTo>
                  <a:pt x="367" y="50"/>
                </a:lnTo>
                <a:lnTo>
                  <a:pt x="371" y="50"/>
                </a:lnTo>
                <a:lnTo>
                  <a:pt x="378" y="53"/>
                </a:lnTo>
                <a:lnTo>
                  <a:pt x="407" y="82"/>
                </a:lnTo>
                <a:lnTo>
                  <a:pt x="407" y="82"/>
                </a:lnTo>
                <a:lnTo>
                  <a:pt x="410" y="86"/>
                </a:lnTo>
                <a:lnTo>
                  <a:pt x="410" y="93"/>
                </a:lnTo>
                <a:lnTo>
                  <a:pt x="410" y="97"/>
                </a:lnTo>
                <a:lnTo>
                  <a:pt x="407" y="104"/>
                </a:lnTo>
                <a:lnTo>
                  <a:pt x="378" y="133"/>
                </a:lnTo>
                <a:lnTo>
                  <a:pt x="327" y="82"/>
                </a:lnTo>
                <a:lnTo>
                  <a:pt x="356" y="53"/>
                </a:lnTo>
                <a:close/>
                <a:moveTo>
                  <a:pt x="306" y="104"/>
                </a:moveTo>
                <a:lnTo>
                  <a:pt x="356" y="154"/>
                </a:lnTo>
                <a:lnTo>
                  <a:pt x="194" y="316"/>
                </a:lnTo>
                <a:lnTo>
                  <a:pt x="194" y="316"/>
                </a:lnTo>
                <a:lnTo>
                  <a:pt x="144" y="266"/>
                </a:lnTo>
                <a:lnTo>
                  <a:pt x="306" y="104"/>
                </a:lnTo>
                <a:close/>
                <a:moveTo>
                  <a:pt x="169" y="331"/>
                </a:moveTo>
                <a:lnTo>
                  <a:pt x="93" y="378"/>
                </a:lnTo>
                <a:lnTo>
                  <a:pt x="93" y="378"/>
                </a:lnTo>
                <a:lnTo>
                  <a:pt x="86" y="378"/>
                </a:lnTo>
                <a:lnTo>
                  <a:pt x="83" y="378"/>
                </a:lnTo>
                <a:lnTo>
                  <a:pt x="83" y="374"/>
                </a:lnTo>
                <a:lnTo>
                  <a:pt x="83" y="367"/>
                </a:lnTo>
                <a:lnTo>
                  <a:pt x="129" y="292"/>
                </a:lnTo>
                <a:lnTo>
                  <a:pt x="169" y="3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dirty="0"/>
              <a:t> </a:t>
            </a:r>
          </a:p>
        </p:txBody>
      </p:sp>
      <p:sp>
        <p:nvSpPr>
          <p:cNvPr id="25" name="深度视觉·原创设计 https://www.docer.com/works?userid=22383862"/>
          <p:cNvSpPr/>
          <p:nvPr/>
        </p:nvSpPr>
        <p:spPr>
          <a:xfrm>
            <a:off x="7885755" y="2555256"/>
            <a:ext cx="1203520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简单、方便</a:t>
            </a:r>
          </a:p>
        </p:txBody>
      </p:sp>
      <p:sp>
        <p:nvSpPr>
          <p:cNvPr id="26" name="深度视觉·原创设计 https://www.docer.com/works?userid=22383862"/>
          <p:cNvSpPr/>
          <p:nvPr/>
        </p:nvSpPr>
        <p:spPr>
          <a:xfrm>
            <a:off x="5131327" y="1978266"/>
            <a:ext cx="2009488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27" name="深度视觉·原创设计 https://www.docer.com/works?userid=22383862"/>
          <p:cNvSpPr/>
          <p:nvPr/>
        </p:nvSpPr>
        <p:spPr>
          <a:xfrm>
            <a:off x="5131327" y="1657023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首页</a:t>
            </a:r>
          </a:p>
        </p:txBody>
      </p:sp>
      <p:sp>
        <p:nvSpPr>
          <p:cNvPr id="28" name="深度视觉·原创设计 https://www.docer.com/works?userid=22383862"/>
          <p:cNvSpPr/>
          <p:nvPr/>
        </p:nvSpPr>
        <p:spPr>
          <a:xfrm>
            <a:off x="5131327" y="3386574"/>
            <a:ext cx="2009488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29" name="深度视觉·原创设计 https://www.docer.com/works?userid=22383862"/>
          <p:cNvSpPr/>
          <p:nvPr/>
        </p:nvSpPr>
        <p:spPr>
          <a:xfrm>
            <a:off x="5131327" y="3065331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大楼选择</a:t>
            </a:r>
          </a:p>
        </p:txBody>
      </p:sp>
      <p:sp>
        <p:nvSpPr>
          <p:cNvPr id="30" name="深度视觉·原创设计 https://www.docer.com/works?userid=22383862"/>
          <p:cNvSpPr/>
          <p:nvPr/>
        </p:nvSpPr>
        <p:spPr>
          <a:xfrm>
            <a:off x="5131327" y="4788947"/>
            <a:ext cx="2009488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31" name="深度视觉·原创设计 https://www.docer.com/works?userid=22383862"/>
          <p:cNvSpPr/>
          <p:nvPr/>
        </p:nvSpPr>
        <p:spPr>
          <a:xfrm>
            <a:off x="5131327" y="446770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教室选择</a:t>
            </a:r>
          </a:p>
        </p:txBody>
      </p:sp>
      <p:sp>
        <p:nvSpPr>
          <p:cNvPr id="32" name="深度视觉·原创设计 https://www.docer.com/works?userid=22383862"/>
          <p:cNvSpPr txBox="1"/>
          <p:nvPr/>
        </p:nvSpPr>
        <p:spPr>
          <a:xfrm>
            <a:off x="817245" y="1113155"/>
            <a:ext cx="2651125" cy="3968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教室查询用到的工具：</a:t>
            </a:r>
          </a:p>
        </p:txBody>
      </p:sp>
      <p:sp>
        <p:nvSpPr>
          <p:cNvPr id="33" name="深度视觉·原创设计 https://www.docer.com/works?userid=22383862"/>
          <p:cNvSpPr txBox="1"/>
          <p:nvPr/>
        </p:nvSpPr>
        <p:spPr>
          <a:xfrm>
            <a:off x="997078" y="1510965"/>
            <a:ext cx="3183654" cy="31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accent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674370" y="1821815"/>
            <a:ext cx="3270250" cy="4378325"/>
          </a:xfrm>
          <a:prstGeom prst="rect">
            <a:avLst/>
          </a:prstGeom>
          <a:noFill/>
        </p:spPr>
        <p:txBody>
          <a:bodyPr wrap="square" lIns="91423" tIns="45712" rIns="91423" bIns="45712" rtlCol="0">
            <a:noAutofit/>
          </a:bodyPr>
          <a:lstStyle/>
          <a:p>
            <a:pPr marL="0" marR="0" lvl="0" indent="0" defTabSz="121793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Button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按钮</a:t>
            </a:r>
          </a:p>
          <a:p>
            <a:pPr marL="0" marR="0" lvl="0" indent="0" defTabSz="121793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Cell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单元格</a:t>
            </a:r>
          </a:p>
          <a:p>
            <a:pPr marL="0" marR="0" lvl="0" indent="0" defTabSz="121793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Layout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布局</a:t>
            </a:r>
          </a:p>
          <a:p>
            <a:pPr marL="0" marR="0" lvl="0" indent="0" defTabSz="121793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、下拉刷新</a:t>
            </a:r>
          </a:p>
          <a:p>
            <a:pPr marL="0" marR="0" lvl="0" indent="0" defTabSz="121793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NoticeBer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通告栏</a:t>
            </a:r>
          </a:p>
          <a:p>
            <a:pPr marL="0" marR="0" lvl="0" indent="0" defTabSz="121793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、云数据库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: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记录的查询、更新、使用云函数和触发器再每日进行数据批量更新</a:t>
            </a:r>
          </a:p>
          <a:p>
            <a:pPr marL="0" marR="0" lvl="0" indent="0" defTabSz="121793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7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wx.showmodal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显示模态对话框</a:t>
            </a:r>
          </a:p>
          <a:p>
            <a:pPr marL="0" marR="0" lvl="0" indent="0" defTabSz="121793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8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flex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浮动布局</a:t>
            </a:r>
          </a:p>
          <a:p>
            <a:pPr marL="0" marR="0" lvl="0" indent="0" defTabSz="121793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swiper-view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滚动播放图片</a:t>
            </a:r>
          </a:p>
          <a:p>
            <a:pPr marL="0" marR="0" lvl="0" indent="0" defTabSz="121793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10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showmodal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提示框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20" grpId="0" animBg="1"/>
      <p:bldP spid="21" grpId="0" animBg="1"/>
      <p:bldP spid="22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7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、二手商城</a:t>
            </a:r>
          </a:p>
        </p:txBody>
      </p:sp>
      <p:pic>
        <p:nvPicPr>
          <p:cNvPr id="2" name="深度视觉·原创设计 https://www.docer.com/works?userid=223838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438" y="623455"/>
            <a:ext cx="5017562" cy="6234545"/>
          </a:xfrm>
          <a:prstGeom prst="rect">
            <a:avLst/>
          </a:prstGeom>
        </p:spPr>
      </p:pic>
      <p:sp>
        <p:nvSpPr>
          <p:cNvPr id="23" name="深度视觉·原创设计 https://www.docer.com/works?userid=22383862"/>
          <p:cNvSpPr txBox="1"/>
          <p:nvPr/>
        </p:nvSpPr>
        <p:spPr>
          <a:xfrm>
            <a:off x="8746435" y="1510749"/>
            <a:ext cx="1888435" cy="3351538"/>
          </a:xfrm>
          <a:prstGeom prst="rect">
            <a:avLst/>
          </a:prstGeom>
          <a:blipFill>
            <a:blip r:embed="rId3"/>
            <a:stretch>
              <a:fillRect l="-9159" r="-9159"/>
            </a:stretch>
          </a:blipFill>
        </p:spPr>
      </p:sp>
      <p:sp>
        <p:nvSpPr>
          <p:cNvPr id="8" name="深度视觉·原创设计 https://www.docer.com/works?userid=22383862"/>
          <p:cNvSpPr/>
          <p:nvPr/>
        </p:nvSpPr>
        <p:spPr bwMode="auto">
          <a:xfrm>
            <a:off x="4149312" y="1724529"/>
            <a:ext cx="755703" cy="7557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1" name="深度视觉·原创设计 https://www.docer.com/works?userid=22383862"/>
          <p:cNvSpPr/>
          <p:nvPr/>
        </p:nvSpPr>
        <p:spPr bwMode="auto">
          <a:xfrm>
            <a:off x="4171763" y="3130315"/>
            <a:ext cx="755703" cy="75570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4" name="深度视觉·原创设计 https://www.docer.com/works?userid=22383862"/>
          <p:cNvSpPr/>
          <p:nvPr/>
        </p:nvSpPr>
        <p:spPr bwMode="auto">
          <a:xfrm>
            <a:off x="4171763" y="4536101"/>
            <a:ext cx="755703" cy="7557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24" name="深度视觉·原创设计 https://www.docer.com/works?userid=22383862"/>
          <p:cNvGrpSpPr/>
          <p:nvPr/>
        </p:nvGrpSpPr>
        <p:grpSpPr>
          <a:xfrm>
            <a:off x="7719283" y="2174690"/>
            <a:ext cx="1608716" cy="1536464"/>
            <a:chOff x="7719283" y="2174690"/>
            <a:chExt cx="1608716" cy="1536464"/>
          </a:xfrm>
        </p:grpSpPr>
        <p:sp>
          <p:nvSpPr>
            <p:cNvPr id="17" name="深度视觉·原创设计 https://www.docer.com/works?userid=22383862"/>
            <p:cNvSpPr/>
            <p:nvPr/>
          </p:nvSpPr>
          <p:spPr bwMode="auto">
            <a:xfrm>
              <a:off x="7719283" y="2174690"/>
              <a:ext cx="1536464" cy="15364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" name="深度视觉·原创设计 https://www.docer.com/works?userid=22383862"/>
            <p:cNvSpPr/>
            <p:nvPr/>
          </p:nvSpPr>
          <p:spPr bwMode="auto">
            <a:xfrm rot="8271902">
              <a:off x="8912367" y="3278146"/>
              <a:ext cx="415632" cy="35830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4375624" y="1950794"/>
            <a:ext cx="324828" cy="303172"/>
          </a:xfrm>
          <a:custGeom>
            <a:avLst/>
            <a:gdLst>
              <a:gd name="T0" fmla="*/ 231 w 462"/>
              <a:gd name="T1" fmla="*/ 25 h 433"/>
              <a:gd name="T2" fmla="*/ 209 w 462"/>
              <a:gd name="T3" fmla="*/ 241 h 433"/>
              <a:gd name="T4" fmla="*/ 220 w 462"/>
              <a:gd name="T5" fmla="*/ 245 h 433"/>
              <a:gd name="T6" fmla="*/ 242 w 462"/>
              <a:gd name="T7" fmla="*/ 245 h 433"/>
              <a:gd name="T8" fmla="*/ 447 w 462"/>
              <a:gd name="T9" fmla="*/ 154 h 433"/>
              <a:gd name="T10" fmla="*/ 458 w 462"/>
              <a:gd name="T11" fmla="*/ 144 h 433"/>
              <a:gd name="T12" fmla="*/ 458 w 462"/>
              <a:gd name="T13" fmla="*/ 118 h 433"/>
              <a:gd name="T14" fmla="*/ 253 w 462"/>
              <a:gd name="T15" fmla="*/ 7 h 433"/>
              <a:gd name="T16" fmla="*/ 242 w 462"/>
              <a:gd name="T17" fmla="*/ 3 h 433"/>
              <a:gd name="T18" fmla="*/ 220 w 462"/>
              <a:gd name="T19" fmla="*/ 3 h 433"/>
              <a:gd name="T20" fmla="*/ 15 w 462"/>
              <a:gd name="T21" fmla="*/ 111 h 433"/>
              <a:gd name="T22" fmla="*/ 4 w 462"/>
              <a:gd name="T23" fmla="*/ 118 h 433"/>
              <a:gd name="T24" fmla="*/ 4 w 462"/>
              <a:gd name="T25" fmla="*/ 144 h 433"/>
              <a:gd name="T26" fmla="*/ 231 w 462"/>
              <a:gd name="T27" fmla="*/ 25 h 433"/>
              <a:gd name="T28" fmla="*/ 231 w 462"/>
              <a:gd name="T29" fmla="*/ 216 h 433"/>
              <a:gd name="T30" fmla="*/ 231 w 462"/>
              <a:gd name="T31" fmla="*/ 25 h 433"/>
              <a:gd name="T32" fmla="*/ 33 w 462"/>
              <a:gd name="T33" fmla="*/ 317 h 433"/>
              <a:gd name="T34" fmla="*/ 0 w 462"/>
              <a:gd name="T35" fmla="*/ 302 h 433"/>
              <a:gd name="T36" fmla="*/ 4 w 462"/>
              <a:gd name="T37" fmla="*/ 320 h 433"/>
              <a:gd name="T38" fmla="*/ 15 w 462"/>
              <a:gd name="T39" fmla="*/ 338 h 433"/>
              <a:gd name="T40" fmla="*/ 209 w 462"/>
              <a:gd name="T41" fmla="*/ 425 h 433"/>
              <a:gd name="T42" fmla="*/ 231 w 462"/>
              <a:gd name="T43" fmla="*/ 432 h 433"/>
              <a:gd name="T44" fmla="*/ 253 w 462"/>
              <a:gd name="T45" fmla="*/ 425 h 433"/>
              <a:gd name="T46" fmla="*/ 447 w 462"/>
              <a:gd name="T47" fmla="*/ 338 h 433"/>
              <a:gd name="T48" fmla="*/ 458 w 462"/>
              <a:gd name="T49" fmla="*/ 320 h 433"/>
              <a:gd name="T50" fmla="*/ 461 w 462"/>
              <a:gd name="T51" fmla="*/ 302 h 433"/>
              <a:gd name="T52" fmla="*/ 231 w 462"/>
              <a:gd name="T53" fmla="*/ 407 h 433"/>
              <a:gd name="T54" fmla="*/ 209 w 462"/>
              <a:gd name="T55" fmla="*/ 335 h 433"/>
              <a:gd name="T56" fmla="*/ 220 w 462"/>
              <a:gd name="T57" fmla="*/ 338 h 433"/>
              <a:gd name="T58" fmla="*/ 242 w 462"/>
              <a:gd name="T59" fmla="*/ 338 h 433"/>
              <a:gd name="T60" fmla="*/ 447 w 462"/>
              <a:gd name="T61" fmla="*/ 245 h 433"/>
              <a:gd name="T62" fmla="*/ 454 w 462"/>
              <a:gd name="T63" fmla="*/ 241 h 433"/>
              <a:gd name="T64" fmla="*/ 461 w 462"/>
              <a:gd name="T65" fmla="*/ 209 h 433"/>
              <a:gd name="T66" fmla="*/ 429 w 462"/>
              <a:gd name="T67" fmla="*/ 223 h 433"/>
              <a:gd name="T68" fmla="*/ 33 w 462"/>
              <a:gd name="T69" fmla="*/ 223 h 433"/>
              <a:gd name="T70" fmla="*/ 0 w 462"/>
              <a:gd name="T71" fmla="*/ 209 h 433"/>
              <a:gd name="T72" fmla="*/ 4 w 462"/>
              <a:gd name="T73" fmla="*/ 230 h 433"/>
              <a:gd name="T74" fmla="*/ 15 w 462"/>
              <a:gd name="T75" fmla="*/ 245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62" h="433">
                <a:moveTo>
                  <a:pt x="231" y="25"/>
                </a:moveTo>
                <a:lnTo>
                  <a:pt x="231" y="25"/>
                </a:lnTo>
                <a:close/>
                <a:moveTo>
                  <a:pt x="15" y="154"/>
                </a:moveTo>
                <a:lnTo>
                  <a:pt x="209" y="241"/>
                </a:lnTo>
                <a:lnTo>
                  <a:pt x="209" y="241"/>
                </a:lnTo>
                <a:lnTo>
                  <a:pt x="220" y="245"/>
                </a:lnTo>
                <a:lnTo>
                  <a:pt x="231" y="248"/>
                </a:lnTo>
                <a:lnTo>
                  <a:pt x="242" y="245"/>
                </a:lnTo>
                <a:lnTo>
                  <a:pt x="253" y="241"/>
                </a:lnTo>
                <a:lnTo>
                  <a:pt x="447" y="154"/>
                </a:lnTo>
                <a:lnTo>
                  <a:pt x="447" y="154"/>
                </a:lnTo>
                <a:lnTo>
                  <a:pt x="458" y="144"/>
                </a:lnTo>
                <a:lnTo>
                  <a:pt x="458" y="133"/>
                </a:lnTo>
                <a:lnTo>
                  <a:pt x="458" y="118"/>
                </a:lnTo>
                <a:lnTo>
                  <a:pt x="447" y="111"/>
                </a:lnTo>
                <a:lnTo>
                  <a:pt x="253" y="7"/>
                </a:lnTo>
                <a:lnTo>
                  <a:pt x="253" y="7"/>
                </a:lnTo>
                <a:lnTo>
                  <a:pt x="242" y="3"/>
                </a:lnTo>
                <a:lnTo>
                  <a:pt x="231" y="0"/>
                </a:lnTo>
                <a:lnTo>
                  <a:pt x="220" y="3"/>
                </a:lnTo>
                <a:lnTo>
                  <a:pt x="209" y="7"/>
                </a:lnTo>
                <a:lnTo>
                  <a:pt x="15" y="111"/>
                </a:lnTo>
                <a:lnTo>
                  <a:pt x="15" y="111"/>
                </a:lnTo>
                <a:lnTo>
                  <a:pt x="4" y="118"/>
                </a:lnTo>
                <a:lnTo>
                  <a:pt x="4" y="133"/>
                </a:lnTo>
                <a:lnTo>
                  <a:pt x="4" y="144"/>
                </a:lnTo>
                <a:lnTo>
                  <a:pt x="15" y="154"/>
                </a:lnTo>
                <a:close/>
                <a:moveTo>
                  <a:pt x="231" y="25"/>
                </a:moveTo>
                <a:lnTo>
                  <a:pt x="429" y="133"/>
                </a:lnTo>
                <a:lnTo>
                  <a:pt x="231" y="216"/>
                </a:lnTo>
                <a:lnTo>
                  <a:pt x="33" y="133"/>
                </a:lnTo>
                <a:lnTo>
                  <a:pt x="231" y="25"/>
                </a:lnTo>
                <a:close/>
                <a:moveTo>
                  <a:pt x="231" y="407"/>
                </a:moveTo>
                <a:lnTo>
                  <a:pt x="33" y="317"/>
                </a:lnTo>
                <a:lnTo>
                  <a:pt x="33" y="317"/>
                </a:lnTo>
                <a:lnTo>
                  <a:pt x="0" y="302"/>
                </a:lnTo>
                <a:lnTo>
                  <a:pt x="0" y="302"/>
                </a:lnTo>
                <a:lnTo>
                  <a:pt x="4" y="320"/>
                </a:lnTo>
                <a:lnTo>
                  <a:pt x="8" y="331"/>
                </a:lnTo>
                <a:lnTo>
                  <a:pt x="15" y="338"/>
                </a:lnTo>
                <a:lnTo>
                  <a:pt x="209" y="425"/>
                </a:lnTo>
                <a:lnTo>
                  <a:pt x="209" y="425"/>
                </a:lnTo>
                <a:lnTo>
                  <a:pt x="220" y="428"/>
                </a:lnTo>
                <a:lnTo>
                  <a:pt x="231" y="432"/>
                </a:lnTo>
                <a:lnTo>
                  <a:pt x="242" y="428"/>
                </a:lnTo>
                <a:lnTo>
                  <a:pt x="253" y="425"/>
                </a:lnTo>
                <a:lnTo>
                  <a:pt x="447" y="338"/>
                </a:lnTo>
                <a:lnTo>
                  <a:pt x="447" y="338"/>
                </a:lnTo>
                <a:lnTo>
                  <a:pt x="454" y="331"/>
                </a:lnTo>
                <a:lnTo>
                  <a:pt x="458" y="320"/>
                </a:lnTo>
                <a:lnTo>
                  <a:pt x="461" y="302"/>
                </a:lnTo>
                <a:lnTo>
                  <a:pt x="461" y="302"/>
                </a:lnTo>
                <a:lnTo>
                  <a:pt x="429" y="317"/>
                </a:lnTo>
                <a:lnTo>
                  <a:pt x="231" y="407"/>
                </a:lnTo>
                <a:close/>
                <a:moveTo>
                  <a:pt x="15" y="245"/>
                </a:moveTo>
                <a:lnTo>
                  <a:pt x="209" y="335"/>
                </a:lnTo>
                <a:lnTo>
                  <a:pt x="209" y="335"/>
                </a:lnTo>
                <a:lnTo>
                  <a:pt x="220" y="338"/>
                </a:lnTo>
                <a:lnTo>
                  <a:pt x="231" y="338"/>
                </a:lnTo>
                <a:lnTo>
                  <a:pt x="242" y="338"/>
                </a:lnTo>
                <a:lnTo>
                  <a:pt x="253" y="335"/>
                </a:lnTo>
                <a:lnTo>
                  <a:pt x="447" y="245"/>
                </a:lnTo>
                <a:lnTo>
                  <a:pt x="447" y="245"/>
                </a:lnTo>
                <a:lnTo>
                  <a:pt x="454" y="241"/>
                </a:lnTo>
                <a:lnTo>
                  <a:pt x="458" y="230"/>
                </a:lnTo>
                <a:lnTo>
                  <a:pt x="461" y="209"/>
                </a:lnTo>
                <a:lnTo>
                  <a:pt x="461" y="209"/>
                </a:lnTo>
                <a:lnTo>
                  <a:pt x="429" y="223"/>
                </a:lnTo>
                <a:lnTo>
                  <a:pt x="231" y="317"/>
                </a:lnTo>
                <a:lnTo>
                  <a:pt x="33" y="223"/>
                </a:lnTo>
                <a:lnTo>
                  <a:pt x="33" y="223"/>
                </a:lnTo>
                <a:lnTo>
                  <a:pt x="0" y="209"/>
                </a:lnTo>
                <a:lnTo>
                  <a:pt x="0" y="209"/>
                </a:lnTo>
                <a:lnTo>
                  <a:pt x="4" y="230"/>
                </a:lnTo>
                <a:lnTo>
                  <a:pt x="8" y="237"/>
                </a:lnTo>
                <a:lnTo>
                  <a:pt x="15" y="2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4403622" y="3363540"/>
            <a:ext cx="268832" cy="289252"/>
          </a:xfrm>
          <a:custGeom>
            <a:avLst/>
            <a:gdLst>
              <a:gd name="T0" fmla="*/ 256 w 347"/>
              <a:gd name="T1" fmla="*/ 235 h 376"/>
              <a:gd name="T2" fmla="*/ 212 w 347"/>
              <a:gd name="T3" fmla="*/ 263 h 376"/>
              <a:gd name="T4" fmla="*/ 141 w 347"/>
              <a:gd name="T5" fmla="*/ 206 h 376"/>
              <a:gd name="T6" fmla="*/ 141 w 347"/>
              <a:gd name="T7" fmla="*/ 166 h 376"/>
              <a:gd name="T8" fmla="*/ 230 w 347"/>
              <a:gd name="T9" fmla="*/ 130 h 376"/>
              <a:gd name="T10" fmla="*/ 274 w 347"/>
              <a:gd name="T11" fmla="*/ 145 h 376"/>
              <a:gd name="T12" fmla="*/ 303 w 347"/>
              <a:gd name="T13" fmla="*/ 138 h 376"/>
              <a:gd name="T14" fmla="*/ 335 w 347"/>
              <a:gd name="T15" fmla="*/ 112 h 376"/>
              <a:gd name="T16" fmla="*/ 346 w 347"/>
              <a:gd name="T17" fmla="*/ 73 h 376"/>
              <a:gd name="T18" fmla="*/ 339 w 347"/>
              <a:gd name="T19" fmla="*/ 44 h 376"/>
              <a:gd name="T20" fmla="*/ 313 w 347"/>
              <a:gd name="T21" fmla="*/ 11 h 376"/>
              <a:gd name="T22" fmla="*/ 274 w 347"/>
              <a:gd name="T23" fmla="*/ 0 h 376"/>
              <a:gd name="T24" fmla="*/ 245 w 347"/>
              <a:gd name="T25" fmla="*/ 8 h 376"/>
              <a:gd name="T26" fmla="*/ 212 w 347"/>
              <a:gd name="T27" fmla="*/ 33 h 376"/>
              <a:gd name="T28" fmla="*/ 202 w 347"/>
              <a:gd name="T29" fmla="*/ 73 h 376"/>
              <a:gd name="T30" fmla="*/ 126 w 347"/>
              <a:gd name="T31" fmla="*/ 138 h 376"/>
              <a:gd name="T32" fmla="*/ 101 w 347"/>
              <a:gd name="T33" fmla="*/ 123 h 376"/>
              <a:gd name="T34" fmla="*/ 72 w 347"/>
              <a:gd name="T35" fmla="*/ 116 h 376"/>
              <a:gd name="T36" fmla="*/ 32 w 347"/>
              <a:gd name="T37" fmla="*/ 127 h 376"/>
              <a:gd name="T38" fmla="*/ 7 w 347"/>
              <a:gd name="T39" fmla="*/ 159 h 376"/>
              <a:gd name="T40" fmla="*/ 0 w 347"/>
              <a:gd name="T41" fmla="*/ 188 h 376"/>
              <a:gd name="T42" fmla="*/ 11 w 347"/>
              <a:gd name="T43" fmla="*/ 228 h 376"/>
              <a:gd name="T44" fmla="*/ 43 w 347"/>
              <a:gd name="T45" fmla="*/ 253 h 376"/>
              <a:gd name="T46" fmla="*/ 72 w 347"/>
              <a:gd name="T47" fmla="*/ 260 h 376"/>
              <a:gd name="T48" fmla="*/ 115 w 347"/>
              <a:gd name="T49" fmla="*/ 245 h 376"/>
              <a:gd name="T50" fmla="*/ 202 w 347"/>
              <a:gd name="T51" fmla="*/ 303 h 376"/>
              <a:gd name="T52" fmla="*/ 209 w 347"/>
              <a:gd name="T53" fmla="*/ 332 h 376"/>
              <a:gd name="T54" fmla="*/ 234 w 347"/>
              <a:gd name="T55" fmla="*/ 364 h 376"/>
              <a:gd name="T56" fmla="*/ 274 w 347"/>
              <a:gd name="T57" fmla="*/ 375 h 376"/>
              <a:gd name="T58" fmla="*/ 303 w 347"/>
              <a:gd name="T59" fmla="*/ 368 h 376"/>
              <a:gd name="T60" fmla="*/ 335 w 347"/>
              <a:gd name="T61" fmla="*/ 343 h 376"/>
              <a:gd name="T62" fmla="*/ 346 w 347"/>
              <a:gd name="T63" fmla="*/ 303 h 376"/>
              <a:gd name="T64" fmla="*/ 339 w 347"/>
              <a:gd name="T65" fmla="*/ 274 h 376"/>
              <a:gd name="T66" fmla="*/ 313 w 347"/>
              <a:gd name="T67" fmla="*/ 242 h 376"/>
              <a:gd name="T68" fmla="*/ 274 w 347"/>
              <a:gd name="T69" fmla="*/ 231 h 376"/>
              <a:gd name="T70" fmla="*/ 292 w 347"/>
              <a:gd name="T71" fmla="*/ 33 h 376"/>
              <a:gd name="T72" fmla="*/ 317 w 347"/>
              <a:gd name="T73" fmla="*/ 73 h 376"/>
              <a:gd name="T74" fmla="*/ 303 w 347"/>
              <a:gd name="T75" fmla="*/ 101 h 376"/>
              <a:gd name="T76" fmla="*/ 274 w 347"/>
              <a:gd name="T77" fmla="*/ 116 h 376"/>
              <a:gd name="T78" fmla="*/ 234 w 347"/>
              <a:gd name="T79" fmla="*/ 91 h 376"/>
              <a:gd name="T80" fmla="*/ 234 w 347"/>
              <a:gd name="T81" fmla="*/ 55 h 376"/>
              <a:gd name="T82" fmla="*/ 274 w 347"/>
              <a:gd name="T83" fmla="*/ 29 h 376"/>
              <a:gd name="T84" fmla="*/ 54 w 347"/>
              <a:gd name="T85" fmla="*/ 228 h 376"/>
              <a:gd name="T86" fmla="*/ 29 w 347"/>
              <a:gd name="T87" fmla="*/ 188 h 376"/>
              <a:gd name="T88" fmla="*/ 43 w 347"/>
              <a:gd name="T89" fmla="*/ 159 h 376"/>
              <a:gd name="T90" fmla="*/ 72 w 347"/>
              <a:gd name="T91" fmla="*/ 145 h 376"/>
              <a:gd name="T92" fmla="*/ 112 w 347"/>
              <a:gd name="T93" fmla="*/ 170 h 376"/>
              <a:gd name="T94" fmla="*/ 112 w 347"/>
              <a:gd name="T95" fmla="*/ 206 h 376"/>
              <a:gd name="T96" fmla="*/ 72 w 347"/>
              <a:gd name="T97" fmla="*/ 231 h 376"/>
              <a:gd name="T98" fmla="*/ 256 w 347"/>
              <a:gd name="T99" fmla="*/ 343 h 376"/>
              <a:gd name="T100" fmla="*/ 230 w 347"/>
              <a:gd name="T101" fmla="*/ 303 h 376"/>
              <a:gd name="T102" fmla="*/ 245 w 347"/>
              <a:gd name="T103" fmla="*/ 274 h 376"/>
              <a:gd name="T104" fmla="*/ 274 w 347"/>
              <a:gd name="T105" fmla="*/ 260 h 376"/>
              <a:gd name="T106" fmla="*/ 313 w 347"/>
              <a:gd name="T107" fmla="*/ 285 h 376"/>
              <a:gd name="T108" fmla="*/ 313 w 347"/>
              <a:gd name="T109" fmla="*/ 321 h 376"/>
              <a:gd name="T110" fmla="*/ 274 w 347"/>
              <a:gd name="T111" fmla="*/ 34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7" h="376">
                <a:moveTo>
                  <a:pt x="274" y="231"/>
                </a:moveTo>
                <a:lnTo>
                  <a:pt x="274" y="231"/>
                </a:lnTo>
                <a:lnTo>
                  <a:pt x="256" y="235"/>
                </a:lnTo>
                <a:lnTo>
                  <a:pt x="238" y="242"/>
                </a:lnTo>
                <a:lnTo>
                  <a:pt x="223" y="249"/>
                </a:lnTo>
                <a:lnTo>
                  <a:pt x="212" y="263"/>
                </a:lnTo>
                <a:lnTo>
                  <a:pt x="137" y="221"/>
                </a:lnTo>
                <a:lnTo>
                  <a:pt x="137" y="221"/>
                </a:lnTo>
                <a:lnTo>
                  <a:pt x="141" y="206"/>
                </a:lnTo>
                <a:lnTo>
                  <a:pt x="144" y="188"/>
                </a:lnTo>
                <a:lnTo>
                  <a:pt x="144" y="188"/>
                </a:lnTo>
                <a:lnTo>
                  <a:pt x="141" y="166"/>
                </a:lnTo>
                <a:lnTo>
                  <a:pt x="220" y="123"/>
                </a:lnTo>
                <a:lnTo>
                  <a:pt x="220" y="123"/>
                </a:lnTo>
                <a:lnTo>
                  <a:pt x="230" y="130"/>
                </a:lnTo>
                <a:lnTo>
                  <a:pt x="245" y="138"/>
                </a:lnTo>
                <a:lnTo>
                  <a:pt x="259" y="145"/>
                </a:lnTo>
                <a:lnTo>
                  <a:pt x="274" y="145"/>
                </a:lnTo>
                <a:lnTo>
                  <a:pt x="274" y="145"/>
                </a:lnTo>
                <a:lnTo>
                  <a:pt x="288" y="145"/>
                </a:lnTo>
                <a:lnTo>
                  <a:pt x="303" y="138"/>
                </a:lnTo>
                <a:lnTo>
                  <a:pt x="313" y="134"/>
                </a:lnTo>
                <a:lnTo>
                  <a:pt x="324" y="123"/>
                </a:lnTo>
                <a:lnTo>
                  <a:pt x="335" y="112"/>
                </a:lnTo>
                <a:lnTo>
                  <a:pt x="339" y="101"/>
                </a:lnTo>
                <a:lnTo>
                  <a:pt x="346" y="87"/>
                </a:lnTo>
                <a:lnTo>
                  <a:pt x="346" y="73"/>
                </a:lnTo>
                <a:lnTo>
                  <a:pt x="346" y="73"/>
                </a:lnTo>
                <a:lnTo>
                  <a:pt x="346" y="58"/>
                </a:lnTo>
                <a:lnTo>
                  <a:pt x="339" y="44"/>
                </a:lnTo>
                <a:lnTo>
                  <a:pt x="335" y="33"/>
                </a:lnTo>
                <a:lnTo>
                  <a:pt x="324" y="22"/>
                </a:lnTo>
                <a:lnTo>
                  <a:pt x="313" y="11"/>
                </a:lnTo>
                <a:lnTo>
                  <a:pt x="303" y="8"/>
                </a:lnTo>
                <a:lnTo>
                  <a:pt x="288" y="0"/>
                </a:lnTo>
                <a:lnTo>
                  <a:pt x="274" y="0"/>
                </a:lnTo>
                <a:lnTo>
                  <a:pt x="274" y="0"/>
                </a:lnTo>
                <a:lnTo>
                  <a:pt x="259" y="0"/>
                </a:lnTo>
                <a:lnTo>
                  <a:pt x="245" y="8"/>
                </a:lnTo>
                <a:lnTo>
                  <a:pt x="234" y="11"/>
                </a:lnTo>
                <a:lnTo>
                  <a:pt x="223" y="22"/>
                </a:lnTo>
                <a:lnTo>
                  <a:pt x="212" y="33"/>
                </a:lnTo>
                <a:lnTo>
                  <a:pt x="209" y="44"/>
                </a:lnTo>
                <a:lnTo>
                  <a:pt x="202" y="58"/>
                </a:lnTo>
                <a:lnTo>
                  <a:pt x="202" y="73"/>
                </a:lnTo>
                <a:lnTo>
                  <a:pt x="202" y="73"/>
                </a:lnTo>
                <a:lnTo>
                  <a:pt x="205" y="94"/>
                </a:lnTo>
                <a:lnTo>
                  <a:pt x="126" y="138"/>
                </a:lnTo>
                <a:lnTo>
                  <a:pt x="126" y="138"/>
                </a:lnTo>
                <a:lnTo>
                  <a:pt x="115" y="130"/>
                </a:lnTo>
                <a:lnTo>
                  <a:pt x="101" y="123"/>
                </a:lnTo>
                <a:lnTo>
                  <a:pt x="86" y="116"/>
                </a:lnTo>
                <a:lnTo>
                  <a:pt x="72" y="116"/>
                </a:lnTo>
                <a:lnTo>
                  <a:pt x="72" y="116"/>
                </a:lnTo>
                <a:lnTo>
                  <a:pt x="58" y="116"/>
                </a:lnTo>
                <a:lnTo>
                  <a:pt x="43" y="123"/>
                </a:lnTo>
                <a:lnTo>
                  <a:pt x="32" y="127"/>
                </a:lnTo>
                <a:lnTo>
                  <a:pt x="22" y="138"/>
                </a:lnTo>
                <a:lnTo>
                  <a:pt x="11" y="148"/>
                </a:lnTo>
                <a:lnTo>
                  <a:pt x="7" y="159"/>
                </a:lnTo>
                <a:lnTo>
                  <a:pt x="0" y="174"/>
                </a:lnTo>
                <a:lnTo>
                  <a:pt x="0" y="188"/>
                </a:lnTo>
                <a:lnTo>
                  <a:pt x="0" y="188"/>
                </a:lnTo>
                <a:lnTo>
                  <a:pt x="0" y="202"/>
                </a:lnTo>
                <a:lnTo>
                  <a:pt x="7" y="217"/>
                </a:lnTo>
                <a:lnTo>
                  <a:pt x="11" y="228"/>
                </a:lnTo>
                <a:lnTo>
                  <a:pt x="22" y="239"/>
                </a:lnTo>
                <a:lnTo>
                  <a:pt x="32" y="249"/>
                </a:lnTo>
                <a:lnTo>
                  <a:pt x="43" y="253"/>
                </a:lnTo>
                <a:lnTo>
                  <a:pt x="58" y="260"/>
                </a:lnTo>
                <a:lnTo>
                  <a:pt x="72" y="260"/>
                </a:lnTo>
                <a:lnTo>
                  <a:pt x="72" y="260"/>
                </a:lnTo>
                <a:lnTo>
                  <a:pt x="94" y="257"/>
                </a:lnTo>
                <a:lnTo>
                  <a:pt x="115" y="245"/>
                </a:lnTo>
                <a:lnTo>
                  <a:pt x="115" y="245"/>
                </a:lnTo>
                <a:lnTo>
                  <a:pt x="202" y="296"/>
                </a:lnTo>
                <a:lnTo>
                  <a:pt x="202" y="296"/>
                </a:lnTo>
                <a:lnTo>
                  <a:pt x="202" y="303"/>
                </a:lnTo>
                <a:lnTo>
                  <a:pt x="202" y="303"/>
                </a:lnTo>
                <a:lnTo>
                  <a:pt x="202" y="318"/>
                </a:lnTo>
                <a:lnTo>
                  <a:pt x="209" y="332"/>
                </a:lnTo>
                <a:lnTo>
                  <a:pt x="212" y="343"/>
                </a:lnTo>
                <a:lnTo>
                  <a:pt x="223" y="354"/>
                </a:lnTo>
                <a:lnTo>
                  <a:pt x="234" y="364"/>
                </a:lnTo>
                <a:lnTo>
                  <a:pt x="245" y="368"/>
                </a:lnTo>
                <a:lnTo>
                  <a:pt x="259" y="375"/>
                </a:lnTo>
                <a:lnTo>
                  <a:pt x="274" y="375"/>
                </a:lnTo>
                <a:lnTo>
                  <a:pt x="274" y="375"/>
                </a:lnTo>
                <a:lnTo>
                  <a:pt x="288" y="375"/>
                </a:lnTo>
                <a:lnTo>
                  <a:pt x="303" y="368"/>
                </a:lnTo>
                <a:lnTo>
                  <a:pt x="313" y="364"/>
                </a:lnTo>
                <a:lnTo>
                  <a:pt x="324" y="354"/>
                </a:lnTo>
                <a:lnTo>
                  <a:pt x="335" y="343"/>
                </a:lnTo>
                <a:lnTo>
                  <a:pt x="339" y="332"/>
                </a:lnTo>
                <a:lnTo>
                  <a:pt x="346" y="318"/>
                </a:lnTo>
                <a:lnTo>
                  <a:pt x="346" y="303"/>
                </a:lnTo>
                <a:lnTo>
                  <a:pt x="346" y="303"/>
                </a:lnTo>
                <a:lnTo>
                  <a:pt x="346" y="289"/>
                </a:lnTo>
                <a:lnTo>
                  <a:pt x="339" y="274"/>
                </a:lnTo>
                <a:lnTo>
                  <a:pt x="335" y="263"/>
                </a:lnTo>
                <a:lnTo>
                  <a:pt x="324" y="253"/>
                </a:lnTo>
                <a:lnTo>
                  <a:pt x="313" y="242"/>
                </a:lnTo>
                <a:lnTo>
                  <a:pt x="303" y="239"/>
                </a:lnTo>
                <a:lnTo>
                  <a:pt x="288" y="231"/>
                </a:lnTo>
                <a:lnTo>
                  <a:pt x="274" y="231"/>
                </a:lnTo>
                <a:close/>
                <a:moveTo>
                  <a:pt x="274" y="29"/>
                </a:moveTo>
                <a:lnTo>
                  <a:pt x="274" y="29"/>
                </a:lnTo>
                <a:lnTo>
                  <a:pt x="292" y="33"/>
                </a:lnTo>
                <a:lnTo>
                  <a:pt x="303" y="44"/>
                </a:lnTo>
                <a:lnTo>
                  <a:pt x="313" y="55"/>
                </a:lnTo>
                <a:lnTo>
                  <a:pt x="317" y="73"/>
                </a:lnTo>
                <a:lnTo>
                  <a:pt x="317" y="73"/>
                </a:lnTo>
                <a:lnTo>
                  <a:pt x="313" y="91"/>
                </a:lnTo>
                <a:lnTo>
                  <a:pt x="303" y="101"/>
                </a:lnTo>
                <a:lnTo>
                  <a:pt x="292" y="112"/>
                </a:lnTo>
                <a:lnTo>
                  <a:pt x="274" y="116"/>
                </a:lnTo>
                <a:lnTo>
                  <a:pt x="274" y="116"/>
                </a:lnTo>
                <a:lnTo>
                  <a:pt x="256" y="112"/>
                </a:lnTo>
                <a:lnTo>
                  <a:pt x="245" y="101"/>
                </a:lnTo>
                <a:lnTo>
                  <a:pt x="234" y="91"/>
                </a:lnTo>
                <a:lnTo>
                  <a:pt x="230" y="73"/>
                </a:lnTo>
                <a:lnTo>
                  <a:pt x="230" y="73"/>
                </a:lnTo>
                <a:lnTo>
                  <a:pt x="234" y="55"/>
                </a:lnTo>
                <a:lnTo>
                  <a:pt x="245" y="44"/>
                </a:lnTo>
                <a:lnTo>
                  <a:pt x="256" y="33"/>
                </a:lnTo>
                <a:lnTo>
                  <a:pt x="274" y="29"/>
                </a:lnTo>
                <a:close/>
                <a:moveTo>
                  <a:pt x="72" y="231"/>
                </a:moveTo>
                <a:lnTo>
                  <a:pt x="72" y="231"/>
                </a:lnTo>
                <a:lnTo>
                  <a:pt x="54" y="228"/>
                </a:lnTo>
                <a:lnTo>
                  <a:pt x="43" y="217"/>
                </a:lnTo>
                <a:lnTo>
                  <a:pt x="32" y="206"/>
                </a:lnTo>
                <a:lnTo>
                  <a:pt x="29" y="188"/>
                </a:lnTo>
                <a:lnTo>
                  <a:pt x="29" y="188"/>
                </a:lnTo>
                <a:lnTo>
                  <a:pt x="32" y="170"/>
                </a:lnTo>
                <a:lnTo>
                  <a:pt x="43" y="159"/>
                </a:lnTo>
                <a:lnTo>
                  <a:pt x="54" y="148"/>
                </a:lnTo>
                <a:lnTo>
                  <a:pt x="72" y="145"/>
                </a:lnTo>
                <a:lnTo>
                  <a:pt x="72" y="145"/>
                </a:lnTo>
                <a:lnTo>
                  <a:pt x="90" y="148"/>
                </a:lnTo>
                <a:lnTo>
                  <a:pt x="101" y="159"/>
                </a:lnTo>
                <a:lnTo>
                  <a:pt x="112" y="170"/>
                </a:lnTo>
                <a:lnTo>
                  <a:pt x="115" y="188"/>
                </a:lnTo>
                <a:lnTo>
                  <a:pt x="115" y="188"/>
                </a:lnTo>
                <a:lnTo>
                  <a:pt x="112" y="206"/>
                </a:lnTo>
                <a:lnTo>
                  <a:pt x="101" y="217"/>
                </a:lnTo>
                <a:lnTo>
                  <a:pt x="90" y="228"/>
                </a:lnTo>
                <a:lnTo>
                  <a:pt x="72" y="231"/>
                </a:lnTo>
                <a:close/>
                <a:moveTo>
                  <a:pt x="274" y="346"/>
                </a:moveTo>
                <a:lnTo>
                  <a:pt x="274" y="346"/>
                </a:lnTo>
                <a:lnTo>
                  <a:pt x="256" y="343"/>
                </a:lnTo>
                <a:lnTo>
                  <a:pt x="245" y="332"/>
                </a:lnTo>
                <a:lnTo>
                  <a:pt x="234" y="321"/>
                </a:lnTo>
                <a:lnTo>
                  <a:pt x="230" y="303"/>
                </a:lnTo>
                <a:lnTo>
                  <a:pt x="230" y="303"/>
                </a:lnTo>
                <a:lnTo>
                  <a:pt x="234" y="285"/>
                </a:lnTo>
                <a:lnTo>
                  <a:pt x="245" y="274"/>
                </a:lnTo>
                <a:lnTo>
                  <a:pt x="256" y="263"/>
                </a:lnTo>
                <a:lnTo>
                  <a:pt x="274" y="260"/>
                </a:lnTo>
                <a:lnTo>
                  <a:pt x="274" y="260"/>
                </a:lnTo>
                <a:lnTo>
                  <a:pt x="292" y="263"/>
                </a:lnTo>
                <a:lnTo>
                  <a:pt x="303" y="274"/>
                </a:lnTo>
                <a:lnTo>
                  <a:pt x="313" y="285"/>
                </a:lnTo>
                <a:lnTo>
                  <a:pt x="317" y="303"/>
                </a:lnTo>
                <a:lnTo>
                  <a:pt x="317" y="303"/>
                </a:lnTo>
                <a:lnTo>
                  <a:pt x="313" y="321"/>
                </a:lnTo>
                <a:lnTo>
                  <a:pt x="303" y="332"/>
                </a:lnTo>
                <a:lnTo>
                  <a:pt x="292" y="343"/>
                </a:lnTo>
                <a:lnTo>
                  <a:pt x="274" y="3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4403622" y="4751538"/>
            <a:ext cx="324826" cy="324828"/>
          </a:xfrm>
          <a:custGeom>
            <a:avLst/>
            <a:gdLst>
              <a:gd name="T0" fmla="*/ 432 w 462"/>
              <a:gd name="T1" fmla="*/ 403 h 462"/>
              <a:gd name="T2" fmla="*/ 428 w 462"/>
              <a:gd name="T3" fmla="*/ 414 h 462"/>
              <a:gd name="T4" fmla="*/ 410 w 462"/>
              <a:gd name="T5" fmla="*/ 428 h 462"/>
              <a:gd name="T6" fmla="*/ 57 w 462"/>
              <a:gd name="T7" fmla="*/ 432 h 462"/>
              <a:gd name="T8" fmla="*/ 47 w 462"/>
              <a:gd name="T9" fmla="*/ 428 h 462"/>
              <a:gd name="T10" fmla="*/ 32 w 462"/>
              <a:gd name="T11" fmla="*/ 414 h 462"/>
              <a:gd name="T12" fmla="*/ 29 w 462"/>
              <a:gd name="T13" fmla="*/ 61 h 462"/>
              <a:gd name="T14" fmla="*/ 32 w 462"/>
              <a:gd name="T15" fmla="*/ 46 h 462"/>
              <a:gd name="T16" fmla="*/ 47 w 462"/>
              <a:gd name="T17" fmla="*/ 32 h 462"/>
              <a:gd name="T18" fmla="*/ 288 w 462"/>
              <a:gd name="T19" fmla="*/ 29 h 462"/>
              <a:gd name="T20" fmla="*/ 57 w 462"/>
              <a:gd name="T21" fmla="*/ 0 h 462"/>
              <a:gd name="T22" fmla="*/ 47 w 462"/>
              <a:gd name="T23" fmla="*/ 0 h 462"/>
              <a:gd name="T24" fmla="*/ 25 w 462"/>
              <a:gd name="T25" fmla="*/ 11 h 462"/>
              <a:gd name="T26" fmla="*/ 3 w 462"/>
              <a:gd name="T27" fmla="*/ 35 h 462"/>
              <a:gd name="T28" fmla="*/ 0 w 462"/>
              <a:gd name="T29" fmla="*/ 61 h 462"/>
              <a:gd name="T30" fmla="*/ 0 w 462"/>
              <a:gd name="T31" fmla="*/ 403 h 462"/>
              <a:gd name="T32" fmla="*/ 3 w 462"/>
              <a:gd name="T33" fmla="*/ 425 h 462"/>
              <a:gd name="T34" fmla="*/ 36 w 462"/>
              <a:gd name="T35" fmla="*/ 457 h 462"/>
              <a:gd name="T36" fmla="*/ 57 w 462"/>
              <a:gd name="T37" fmla="*/ 461 h 462"/>
              <a:gd name="T38" fmla="*/ 399 w 462"/>
              <a:gd name="T39" fmla="*/ 461 h 462"/>
              <a:gd name="T40" fmla="*/ 425 w 462"/>
              <a:gd name="T41" fmla="*/ 457 h 462"/>
              <a:gd name="T42" fmla="*/ 450 w 462"/>
              <a:gd name="T43" fmla="*/ 436 h 462"/>
              <a:gd name="T44" fmla="*/ 461 w 462"/>
              <a:gd name="T45" fmla="*/ 414 h 462"/>
              <a:gd name="T46" fmla="*/ 461 w 462"/>
              <a:gd name="T47" fmla="*/ 173 h 462"/>
              <a:gd name="T48" fmla="*/ 115 w 462"/>
              <a:gd name="T49" fmla="*/ 259 h 462"/>
              <a:gd name="T50" fmla="*/ 54 w 462"/>
              <a:gd name="T51" fmla="*/ 385 h 462"/>
              <a:gd name="T52" fmla="*/ 57 w 462"/>
              <a:gd name="T53" fmla="*/ 403 h 462"/>
              <a:gd name="T54" fmla="*/ 75 w 462"/>
              <a:gd name="T55" fmla="*/ 407 h 462"/>
              <a:gd name="T56" fmla="*/ 201 w 462"/>
              <a:gd name="T57" fmla="*/ 342 h 462"/>
              <a:gd name="T58" fmla="*/ 216 w 462"/>
              <a:gd name="T59" fmla="*/ 335 h 462"/>
              <a:gd name="T60" fmla="*/ 439 w 462"/>
              <a:gd name="T61" fmla="*/ 115 h 462"/>
              <a:gd name="T62" fmla="*/ 446 w 462"/>
              <a:gd name="T63" fmla="*/ 93 h 462"/>
              <a:gd name="T64" fmla="*/ 439 w 462"/>
              <a:gd name="T65" fmla="*/ 72 h 462"/>
              <a:gd name="T66" fmla="*/ 389 w 462"/>
              <a:gd name="T67" fmla="*/ 21 h 462"/>
              <a:gd name="T68" fmla="*/ 367 w 462"/>
              <a:gd name="T69" fmla="*/ 14 h 462"/>
              <a:gd name="T70" fmla="*/ 345 w 462"/>
              <a:gd name="T71" fmla="*/ 21 h 462"/>
              <a:gd name="T72" fmla="*/ 122 w 462"/>
              <a:gd name="T73" fmla="*/ 245 h 462"/>
              <a:gd name="T74" fmla="*/ 115 w 462"/>
              <a:gd name="T75" fmla="*/ 259 h 462"/>
              <a:gd name="T76" fmla="*/ 356 w 462"/>
              <a:gd name="T77" fmla="*/ 53 h 462"/>
              <a:gd name="T78" fmla="*/ 367 w 462"/>
              <a:gd name="T79" fmla="*/ 50 h 462"/>
              <a:gd name="T80" fmla="*/ 378 w 462"/>
              <a:gd name="T81" fmla="*/ 53 h 462"/>
              <a:gd name="T82" fmla="*/ 407 w 462"/>
              <a:gd name="T83" fmla="*/ 82 h 462"/>
              <a:gd name="T84" fmla="*/ 410 w 462"/>
              <a:gd name="T85" fmla="*/ 93 h 462"/>
              <a:gd name="T86" fmla="*/ 407 w 462"/>
              <a:gd name="T87" fmla="*/ 104 h 462"/>
              <a:gd name="T88" fmla="*/ 327 w 462"/>
              <a:gd name="T89" fmla="*/ 82 h 462"/>
              <a:gd name="T90" fmla="*/ 306 w 462"/>
              <a:gd name="T91" fmla="*/ 104 h 462"/>
              <a:gd name="T92" fmla="*/ 194 w 462"/>
              <a:gd name="T93" fmla="*/ 316 h 462"/>
              <a:gd name="T94" fmla="*/ 144 w 462"/>
              <a:gd name="T95" fmla="*/ 266 h 462"/>
              <a:gd name="T96" fmla="*/ 169 w 462"/>
              <a:gd name="T97" fmla="*/ 331 h 462"/>
              <a:gd name="T98" fmla="*/ 93 w 462"/>
              <a:gd name="T99" fmla="*/ 378 h 462"/>
              <a:gd name="T100" fmla="*/ 83 w 462"/>
              <a:gd name="T101" fmla="*/ 378 h 462"/>
              <a:gd name="T102" fmla="*/ 83 w 462"/>
              <a:gd name="T103" fmla="*/ 367 h 462"/>
              <a:gd name="T104" fmla="*/ 169 w 462"/>
              <a:gd name="T105" fmla="*/ 331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62" h="462">
                <a:moveTo>
                  <a:pt x="432" y="173"/>
                </a:moveTo>
                <a:lnTo>
                  <a:pt x="432" y="403"/>
                </a:lnTo>
                <a:lnTo>
                  <a:pt x="432" y="403"/>
                </a:lnTo>
                <a:lnTo>
                  <a:pt x="428" y="414"/>
                </a:lnTo>
                <a:lnTo>
                  <a:pt x="421" y="425"/>
                </a:lnTo>
                <a:lnTo>
                  <a:pt x="410" y="428"/>
                </a:lnTo>
                <a:lnTo>
                  <a:pt x="399" y="432"/>
                </a:lnTo>
                <a:lnTo>
                  <a:pt x="57" y="432"/>
                </a:lnTo>
                <a:lnTo>
                  <a:pt x="57" y="432"/>
                </a:lnTo>
                <a:lnTo>
                  <a:pt x="47" y="428"/>
                </a:lnTo>
                <a:lnTo>
                  <a:pt x="36" y="425"/>
                </a:lnTo>
                <a:lnTo>
                  <a:pt x="32" y="414"/>
                </a:lnTo>
                <a:lnTo>
                  <a:pt x="29" y="403"/>
                </a:lnTo>
                <a:lnTo>
                  <a:pt x="29" y="61"/>
                </a:lnTo>
                <a:lnTo>
                  <a:pt x="29" y="61"/>
                </a:lnTo>
                <a:lnTo>
                  <a:pt x="32" y="46"/>
                </a:lnTo>
                <a:lnTo>
                  <a:pt x="36" y="39"/>
                </a:lnTo>
                <a:lnTo>
                  <a:pt x="47" y="32"/>
                </a:lnTo>
                <a:lnTo>
                  <a:pt x="57" y="29"/>
                </a:lnTo>
                <a:lnTo>
                  <a:pt x="288" y="29"/>
                </a:lnTo>
                <a:lnTo>
                  <a:pt x="288" y="0"/>
                </a:lnTo>
                <a:lnTo>
                  <a:pt x="57" y="0"/>
                </a:lnTo>
                <a:lnTo>
                  <a:pt x="57" y="0"/>
                </a:lnTo>
                <a:lnTo>
                  <a:pt x="47" y="0"/>
                </a:lnTo>
                <a:lnTo>
                  <a:pt x="36" y="3"/>
                </a:lnTo>
                <a:lnTo>
                  <a:pt x="25" y="11"/>
                </a:lnTo>
                <a:lnTo>
                  <a:pt x="18" y="17"/>
                </a:lnTo>
                <a:lnTo>
                  <a:pt x="3" y="35"/>
                </a:lnTo>
                <a:lnTo>
                  <a:pt x="0" y="46"/>
                </a:lnTo>
                <a:lnTo>
                  <a:pt x="0" y="61"/>
                </a:lnTo>
                <a:lnTo>
                  <a:pt x="0" y="403"/>
                </a:lnTo>
                <a:lnTo>
                  <a:pt x="0" y="403"/>
                </a:lnTo>
                <a:lnTo>
                  <a:pt x="0" y="414"/>
                </a:lnTo>
                <a:lnTo>
                  <a:pt x="3" y="425"/>
                </a:lnTo>
                <a:lnTo>
                  <a:pt x="18" y="443"/>
                </a:lnTo>
                <a:lnTo>
                  <a:pt x="36" y="457"/>
                </a:lnTo>
                <a:lnTo>
                  <a:pt x="47" y="461"/>
                </a:lnTo>
                <a:lnTo>
                  <a:pt x="57" y="461"/>
                </a:lnTo>
                <a:lnTo>
                  <a:pt x="399" y="461"/>
                </a:lnTo>
                <a:lnTo>
                  <a:pt x="399" y="461"/>
                </a:lnTo>
                <a:lnTo>
                  <a:pt x="414" y="461"/>
                </a:lnTo>
                <a:lnTo>
                  <a:pt x="425" y="457"/>
                </a:lnTo>
                <a:lnTo>
                  <a:pt x="443" y="443"/>
                </a:lnTo>
                <a:lnTo>
                  <a:pt x="450" y="436"/>
                </a:lnTo>
                <a:lnTo>
                  <a:pt x="457" y="425"/>
                </a:lnTo>
                <a:lnTo>
                  <a:pt x="461" y="414"/>
                </a:lnTo>
                <a:lnTo>
                  <a:pt x="461" y="403"/>
                </a:lnTo>
                <a:lnTo>
                  <a:pt x="461" y="173"/>
                </a:lnTo>
                <a:lnTo>
                  <a:pt x="432" y="173"/>
                </a:lnTo>
                <a:close/>
                <a:moveTo>
                  <a:pt x="115" y="259"/>
                </a:moveTo>
                <a:lnTo>
                  <a:pt x="54" y="385"/>
                </a:lnTo>
                <a:lnTo>
                  <a:pt x="54" y="385"/>
                </a:lnTo>
                <a:lnTo>
                  <a:pt x="54" y="396"/>
                </a:lnTo>
                <a:lnTo>
                  <a:pt x="57" y="403"/>
                </a:lnTo>
                <a:lnTo>
                  <a:pt x="65" y="407"/>
                </a:lnTo>
                <a:lnTo>
                  <a:pt x="75" y="407"/>
                </a:lnTo>
                <a:lnTo>
                  <a:pt x="201" y="342"/>
                </a:lnTo>
                <a:lnTo>
                  <a:pt x="201" y="342"/>
                </a:lnTo>
                <a:lnTo>
                  <a:pt x="209" y="342"/>
                </a:lnTo>
                <a:lnTo>
                  <a:pt x="216" y="335"/>
                </a:lnTo>
                <a:lnTo>
                  <a:pt x="439" y="115"/>
                </a:lnTo>
                <a:lnTo>
                  <a:pt x="439" y="115"/>
                </a:lnTo>
                <a:lnTo>
                  <a:pt x="443" y="104"/>
                </a:lnTo>
                <a:lnTo>
                  <a:pt x="446" y="93"/>
                </a:lnTo>
                <a:lnTo>
                  <a:pt x="443" y="82"/>
                </a:lnTo>
                <a:lnTo>
                  <a:pt x="439" y="72"/>
                </a:lnTo>
                <a:lnTo>
                  <a:pt x="389" y="21"/>
                </a:lnTo>
                <a:lnTo>
                  <a:pt x="389" y="21"/>
                </a:lnTo>
                <a:lnTo>
                  <a:pt x="378" y="17"/>
                </a:lnTo>
                <a:lnTo>
                  <a:pt x="367" y="14"/>
                </a:lnTo>
                <a:lnTo>
                  <a:pt x="356" y="17"/>
                </a:lnTo>
                <a:lnTo>
                  <a:pt x="345" y="21"/>
                </a:lnTo>
                <a:lnTo>
                  <a:pt x="122" y="245"/>
                </a:lnTo>
                <a:lnTo>
                  <a:pt x="122" y="245"/>
                </a:lnTo>
                <a:lnTo>
                  <a:pt x="118" y="252"/>
                </a:lnTo>
                <a:lnTo>
                  <a:pt x="115" y="259"/>
                </a:lnTo>
                <a:close/>
                <a:moveTo>
                  <a:pt x="356" y="53"/>
                </a:moveTo>
                <a:lnTo>
                  <a:pt x="356" y="53"/>
                </a:lnTo>
                <a:lnTo>
                  <a:pt x="360" y="50"/>
                </a:lnTo>
                <a:lnTo>
                  <a:pt x="367" y="50"/>
                </a:lnTo>
                <a:lnTo>
                  <a:pt x="371" y="50"/>
                </a:lnTo>
                <a:lnTo>
                  <a:pt x="378" y="53"/>
                </a:lnTo>
                <a:lnTo>
                  <a:pt x="407" y="82"/>
                </a:lnTo>
                <a:lnTo>
                  <a:pt x="407" y="82"/>
                </a:lnTo>
                <a:lnTo>
                  <a:pt x="410" y="86"/>
                </a:lnTo>
                <a:lnTo>
                  <a:pt x="410" y="93"/>
                </a:lnTo>
                <a:lnTo>
                  <a:pt x="410" y="97"/>
                </a:lnTo>
                <a:lnTo>
                  <a:pt x="407" y="104"/>
                </a:lnTo>
                <a:lnTo>
                  <a:pt x="378" y="133"/>
                </a:lnTo>
                <a:lnTo>
                  <a:pt x="327" y="82"/>
                </a:lnTo>
                <a:lnTo>
                  <a:pt x="356" y="53"/>
                </a:lnTo>
                <a:close/>
                <a:moveTo>
                  <a:pt x="306" y="104"/>
                </a:moveTo>
                <a:lnTo>
                  <a:pt x="356" y="154"/>
                </a:lnTo>
                <a:lnTo>
                  <a:pt x="194" y="316"/>
                </a:lnTo>
                <a:lnTo>
                  <a:pt x="194" y="316"/>
                </a:lnTo>
                <a:lnTo>
                  <a:pt x="144" y="266"/>
                </a:lnTo>
                <a:lnTo>
                  <a:pt x="306" y="104"/>
                </a:lnTo>
                <a:close/>
                <a:moveTo>
                  <a:pt x="169" y="331"/>
                </a:moveTo>
                <a:lnTo>
                  <a:pt x="93" y="378"/>
                </a:lnTo>
                <a:lnTo>
                  <a:pt x="93" y="378"/>
                </a:lnTo>
                <a:lnTo>
                  <a:pt x="86" y="378"/>
                </a:lnTo>
                <a:lnTo>
                  <a:pt x="83" y="378"/>
                </a:lnTo>
                <a:lnTo>
                  <a:pt x="83" y="374"/>
                </a:lnTo>
                <a:lnTo>
                  <a:pt x="83" y="367"/>
                </a:lnTo>
                <a:lnTo>
                  <a:pt x="129" y="292"/>
                </a:lnTo>
                <a:lnTo>
                  <a:pt x="169" y="3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dirty="0"/>
              <a:t> </a:t>
            </a:r>
          </a:p>
        </p:txBody>
      </p:sp>
      <p:sp>
        <p:nvSpPr>
          <p:cNvPr id="25" name="深度视觉·原创设计 https://www.docer.com/works?userid=22383862"/>
          <p:cNvSpPr/>
          <p:nvPr/>
        </p:nvSpPr>
        <p:spPr>
          <a:xfrm>
            <a:off x="7885755" y="2555256"/>
            <a:ext cx="1203520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简单、方便</a:t>
            </a:r>
          </a:p>
        </p:txBody>
      </p:sp>
      <p:sp>
        <p:nvSpPr>
          <p:cNvPr id="27" name="深度视觉·原创设计 https://www.docer.com/works?userid=22383862"/>
          <p:cNvSpPr/>
          <p:nvPr/>
        </p:nvSpPr>
        <p:spPr>
          <a:xfrm>
            <a:off x="5131327" y="1657023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首页</a:t>
            </a:r>
          </a:p>
        </p:txBody>
      </p:sp>
      <p:sp>
        <p:nvSpPr>
          <p:cNvPr id="29" name="深度视觉·原创设计 https://www.docer.com/works?userid=22383862"/>
          <p:cNvSpPr/>
          <p:nvPr/>
        </p:nvSpPr>
        <p:spPr>
          <a:xfrm>
            <a:off x="5131327" y="3065331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二手商店</a:t>
            </a:r>
          </a:p>
        </p:txBody>
      </p:sp>
      <p:sp>
        <p:nvSpPr>
          <p:cNvPr id="31" name="深度视觉·原创设计 https://www.docer.com/works?userid=22383862"/>
          <p:cNvSpPr/>
          <p:nvPr/>
        </p:nvSpPr>
        <p:spPr>
          <a:xfrm>
            <a:off x="5131327" y="444865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我的</a:t>
            </a:r>
          </a:p>
        </p:txBody>
      </p:sp>
      <p:sp>
        <p:nvSpPr>
          <p:cNvPr id="32" name="深度视觉·原创设计 https://www.docer.com/works?userid=22383862"/>
          <p:cNvSpPr txBox="1"/>
          <p:nvPr/>
        </p:nvSpPr>
        <p:spPr>
          <a:xfrm>
            <a:off x="817245" y="1113155"/>
            <a:ext cx="2651125" cy="3968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二手商城用到的工具：</a:t>
            </a:r>
          </a:p>
        </p:txBody>
      </p:sp>
      <p:sp>
        <p:nvSpPr>
          <p:cNvPr id="33" name="深度视觉·原创设计 https://www.docer.com/works?userid=22383862"/>
          <p:cNvSpPr txBox="1"/>
          <p:nvPr/>
        </p:nvSpPr>
        <p:spPr>
          <a:xfrm>
            <a:off x="997078" y="1510965"/>
            <a:ext cx="3183654" cy="31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accent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817245" y="2148840"/>
            <a:ext cx="2828925" cy="4051300"/>
          </a:xfrm>
          <a:prstGeom prst="rect">
            <a:avLst/>
          </a:prstGeom>
          <a:noFill/>
        </p:spPr>
        <p:txBody>
          <a:bodyPr wrap="square" lIns="91423" tIns="45712" rIns="91423" bIns="45712" rtlCol="0">
            <a:noAutofit/>
          </a:bodyPr>
          <a:lstStyle/>
          <a:p>
            <a:pPr marL="0" marR="0" lvl="0" indent="0" defTabSz="121793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1、button按钮</a:t>
            </a:r>
          </a:p>
          <a:p>
            <a:pPr marL="0" marR="0" lvl="0" indent="0" defTabSz="121793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2、Searchview 搜索框</a:t>
            </a:r>
          </a:p>
          <a:p>
            <a:pPr marL="0" marR="0" lvl="0" indent="0" defTabSz="121793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3、swiper轮播图</a:t>
            </a:r>
          </a:p>
          <a:p>
            <a:pPr marL="0" marR="0" lvl="0" indent="0" defTabSz="121793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4、input文本输入</a:t>
            </a:r>
          </a:p>
          <a:p>
            <a:pPr marL="0" marR="0" lvl="0" indent="0" defTabSz="121793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5、navigator页面跳转</a:t>
            </a:r>
          </a:p>
          <a:p>
            <a:pPr marL="0" marR="0" lvl="0" indent="0" defTabSz="121793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6、texttarea字符输入</a:t>
            </a:r>
          </a:p>
          <a:p>
            <a:pPr marL="0" marR="0" lvl="0" indent="0" defTabSz="121793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7、block回调函数</a:t>
            </a:r>
          </a:p>
          <a:p>
            <a:pPr marL="0" marR="0" lvl="0" indent="0" defTabSz="121793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8、shouModal提示框</a:t>
            </a:r>
          </a:p>
          <a:p>
            <a:pPr marL="0" marR="0" lvl="0" indent="0" defTabSz="121793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9、商品罗列布局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 bldLvl="0" animBg="1"/>
      <p:bldP spid="14" grpId="0" bldLvl="0" animBg="1"/>
      <p:bldP spid="20" grpId="0" bldLvl="0" animBg="1"/>
      <p:bldP spid="21" grpId="0" bldLvl="0" animBg="1"/>
      <p:bldP spid="22" grpId="0" bldLvl="0" animBg="1"/>
      <p:bldP spid="25" grpId="0"/>
      <p:bldP spid="27" grpId="0"/>
      <p:bldP spid="29" grpId="0"/>
      <p:bldP spid="31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7" name="深度视觉·原创设计 https://www.docer.com/works?userid=22383862"/>
          <p:cNvSpPr txBox="1"/>
          <p:nvPr/>
        </p:nvSpPr>
        <p:spPr>
          <a:xfrm>
            <a:off x="379095" y="309245"/>
            <a:ext cx="28790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、网课、笔记、留言</a:t>
            </a:r>
          </a:p>
        </p:txBody>
      </p:sp>
      <p:pic>
        <p:nvPicPr>
          <p:cNvPr id="2" name="深度视觉·原创设计 https://www.docer.com/works?userid=223838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438" y="707910"/>
            <a:ext cx="5017562" cy="6234545"/>
          </a:xfrm>
          <a:prstGeom prst="rect">
            <a:avLst/>
          </a:prstGeom>
        </p:spPr>
      </p:pic>
      <p:sp>
        <p:nvSpPr>
          <p:cNvPr id="23" name="深度视觉·原创设计 https://www.docer.com/works?userid=22383862"/>
          <p:cNvSpPr txBox="1"/>
          <p:nvPr/>
        </p:nvSpPr>
        <p:spPr>
          <a:xfrm>
            <a:off x="8746435" y="1510749"/>
            <a:ext cx="1888435" cy="3351538"/>
          </a:xfrm>
          <a:prstGeom prst="rect">
            <a:avLst/>
          </a:prstGeom>
          <a:blipFill>
            <a:blip r:embed="rId3"/>
            <a:stretch>
              <a:fillRect l="-9159" r="-9159"/>
            </a:stretch>
          </a:blipFill>
        </p:spPr>
      </p:sp>
      <p:sp>
        <p:nvSpPr>
          <p:cNvPr id="8" name="深度视觉·原创设计 https://www.docer.com/works?userid=22383862"/>
          <p:cNvSpPr/>
          <p:nvPr/>
        </p:nvSpPr>
        <p:spPr bwMode="auto">
          <a:xfrm>
            <a:off x="4149312" y="1724529"/>
            <a:ext cx="755703" cy="7557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1" name="深度视觉·原创设计 https://www.docer.com/works?userid=22383862"/>
          <p:cNvSpPr/>
          <p:nvPr/>
        </p:nvSpPr>
        <p:spPr bwMode="auto">
          <a:xfrm>
            <a:off x="4171763" y="3130315"/>
            <a:ext cx="755703" cy="75570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4" name="深度视觉·原创设计 https://www.docer.com/works?userid=22383862"/>
          <p:cNvSpPr/>
          <p:nvPr/>
        </p:nvSpPr>
        <p:spPr bwMode="auto">
          <a:xfrm>
            <a:off x="4171763" y="4536101"/>
            <a:ext cx="755703" cy="7557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24" name="深度视觉·原创设计 https://www.docer.com/works?userid=22383862"/>
          <p:cNvGrpSpPr/>
          <p:nvPr/>
        </p:nvGrpSpPr>
        <p:grpSpPr>
          <a:xfrm>
            <a:off x="7719283" y="2174690"/>
            <a:ext cx="1608716" cy="1536464"/>
            <a:chOff x="7719283" y="2174690"/>
            <a:chExt cx="1608716" cy="1536464"/>
          </a:xfrm>
        </p:grpSpPr>
        <p:sp>
          <p:nvSpPr>
            <p:cNvPr id="17" name="深度视觉·原创设计 https://www.docer.com/works?userid=22383862"/>
            <p:cNvSpPr/>
            <p:nvPr/>
          </p:nvSpPr>
          <p:spPr bwMode="auto">
            <a:xfrm>
              <a:off x="7719283" y="2174690"/>
              <a:ext cx="1536464" cy="15364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" name="深度视觉·原创设计 https://www.docer.com/works?userid=22383862"/>
            <p:cNvSpPr/>
            <p:nvPr/>
          </p:nvSpPr>
          <p:spPr bwMode="auto">
            <a:xfrm rot="8271902">
              <a:off x="8912367" y="3278146"/>
              <a:ext cx="415632" cy="35830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4375624" y="1950794"/>
            <a:ext cx="324828" cy="303172"/>
          </a:xfrm>
          <a:custGeom>
            <a:avLst/>
            <a:gdLst>
              <a:gd name="T0" fmla="*/ 231 w 462"/>
              <a:gd name="T1" fmla="*/ 25 h 433"/>
              <a:gd name="T2" fmla="*/ 209 w 462"/>
              <a:gd name="T3" fmla="*/ 241 h 433"/>
              <a:gd name="T4" fmla="*/ 220 w 462"/>
              <a:gd name="T5" fmla="*/ 245 h 433"/>
              <a:gd name="T6" fmla="*/ 242 w 462"/>
              <a:gd name="T7" fmla="*/ 245 h 433"/>
              <a:gd name="T8" fmla="*/ 447 w 462"/>
              <a:gd name="T9" fmla="*/ 154 h 433"/>
              <a:gd name="T10" fmla="*/ 458 w 462"/>
              <a:gd name="T11" fmla="*/ 144 h 433"/>
              <a:gd name="T12" fmla="*/ 458 w 462"/>
              <a:gd name="T13" fmla="*/ 118 h 433"/>
              <a:gd name="T14" fmla="*/ 253 w 462"/>
              <a:gd name="T15" fmla="*/ 7 h 433"/>
              <a:gd name="T16" fmla="*/ 242 w 462"/>
              <a:gd name="T17" fmla="*/ 3 h 433"/>
              <a:gd name="T18" fmla="*/ 220 w 462"/>
              <a:gd name="T19" fmla="*/ 3 h 433"/>
              <a:gd name="T20" fmla="*/ 15 w 462"/>
              <a:gd name="T21" fmla="*/ 111 h 433"/>
              <a:gd name="T22" fmla="*/ 4 w 462"/>
              <a:gd name="T23" fmla="*/ 118 h 433"/>
              <a:gd name="T24" fmla="*/ 4 w 462"/>
              <a:gd name="T25" fmla="*/ 144 h 433"/>
              <a:gd name="T26" fmla="*/ 231 w 462"/>
              <a:gd name="T27" fmla="*/ 25 h 433"/>
              <a:gd name="T28" fmla="*/ 231 w 462"/>
              <a:gd name="T29" fmla="*/ 216 h 433"/>
              <a:gd name="T30" fmla="*/ 231 w 462"/>
              <a:gd name="T31" fmla="*/ 25 h 433"/>
              <a:gd name="T32" fmla="*/ 33 w 462"/>
              <a:gd name="T33" fmla="*/ 317 h 433"/>
              <a:gd name="T34" fmla="*/ 0 w 462"/>
              <a:gd name="T35" fmla="*/ 302 h 433"/>
              <a:gd name="T36" fmla="*/ 4 w 462"/>
              <a:gd name="T37" fmla="*/ 320 h 433"/>
              <a:gd name="T38" fmla="*/ 15 w 462"/>
              <a:gd name="T39" fmla="*/ 338 h 433"/>
              <a:gd name="T40" fmla="*/ 209 w 462"/>
              <a:gd name="T41" fmla="*/ 425 h 433"/>
              <a:gd name="T42" fmla="*/ 231 w 462"/>
              <a:gd name="T43" fmla="*/ 432 h 433"/>
              <a:gd name="T44" fmla="*/ 253 w 462"/>
              <a:gd name="T45" fmla="*/ 425 h 433"/>
              <a:gd name="T46" fmla="*/ 447 w 462"/>
              <a:gd name="T47" fmla="*/ 338 h 433"/>
              <a:gd name="T48" fmla="*/ 458 w 462"/>
              <a:gd name="T49" fmla="*/ 320 h 433"/>
              <a:gd name="T50" fmla="*/ 461 w 462"/>
              <a:gd name="T51" fmla="*/ 302 h 433"/>
              <a:gd name="T52" fmla="*/ 231 w 462"/>
              <a:gd name="T53" fmla="*/ 407 h 433"/>
              <a:gd name="T54" fmla="*/ 209 w 462"/>
              <a:gd name="T55" fmla="*/ 335 h 433"/>
              <a:gd name="T56" fmla="*/ 220 w 462"/>
              <a:gd name="T57" fmla="*/ 338 h 433"/>
              <a:gd name="T58" fmla="*/ 242 w 462"/>
              <a:gd name="T59" fmla="*/ 338 h 433"/>
              <a:gd name="T60" fmla="*/ 447 w 462"/>
              <a:gd name="T61" fmla="*/ 245 h 433"/>
              <a:gd name="T62" fmla="*/ 454 w 462"/>
              <a:gd name="T63" fmla="*/ 241 h 433"/>
              <a:gd name="T64" fmla="*/ 461 w 462"/>
              <a:gd name="T65" fmla="*/ 209 h 433"/>
              <a:gd name="T66" fmla="*/ 429 w 462"/>
              <a:gd name="T67" fmla="*/ 223 h 433"/>
              <a:gd name="T68" fmla="*/ 33 w 462"/>
              <a:gd name="T69" fmla="*/ 223 h 433"/>
              <a:gd name="T70" fmla="*/ 0 w 462"/>
              <a:gd name="T71" fmla="*/ 209 h 433"/>
              <a:gd name="T72" fmla="*/ 4 w 462"/>
              <a:gd name="T73" fmla="*/ 230 h 433"/>
              <a:gd name="T74" fmla="*/ 15 w 462"/>
              <a:gd name="T75" fmla="*/ 245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62" h="433">
                <a:moveTo>
                  <a:pt x="231" y="25"/>
                </a:moveTo>
                <a:lnTo>
                  <a:pt x="231" y="25"/>
                </a:lnTo>
                <a:close/>
                <a:moveTo>
                  <a:pt x="15" y="154"/>
                </a:moveTo>
                <a:lnTo>
                  <a:pt x="209" y="241"/>
                </a:lnTo>
                <a:lnTo>
                  <a:pt x="209" y="241"/>
                </a:lnTo>
                <a:lnTo>
                  <a:pt x="220" y="245"/>
                </a:lnTo>
                <a:lnTo>
                  <a:pt x="231" y="248"/>
                </a:lnTo>
                <a:lnTo>
                  <a:pt x="242" y="245"/>
                </a:lnTo>
                <a:lnTo>
                  <a:pt x="253" y="241"/>
                </a:lnTo>
                <a:lnTo>
                  <a:pt x="447" y="154"/>
                </a:lnTo>
                <a:lnTo>
                  <a:pt x="447" y="154"/>
                </a:lnTo>
                <a:lnTo>
                  <a:pt x="458" y="144"/>
                </a:lnTo>
                <a:lnTo>
                  <a:pt x="458" y="133"/>
                </a:lnTo>
                <a:lnTo>
                  <a:pt x="458" y="118"/>
                </a:lnTo>
                <a:lnTo>
                  <a:pt x="447" y="111"/>
                </a:lnTo>
                <a:lnTo>
                  <a:pt x="253" y="7"/>
                </a:lnTo>
                <a:lnTo>
                  <a:pt x="253" y="7"/>
                </a:lnTo>
                <a:lnTo>
                  <a:pt x="242" y="3"/>
                </a:lnTo>
                <a:lnTo>
                  <a:pt x="231" y="0"/>
                </a:lnTo>
                <a:lnTo>
                  <a:pt x="220" y="3"/>
                </a:lnTo>
                <a:lnTo>
                  <a:pt x="209" y="7"/>
                </a:lnTo>
                <a:lnTo>
                  <a:pt x="15" y="111"/>
                </a:lnTo>
                <a:lnTo>
                  <a:pt x="15" y="111"/>
                </a:lnTo>
                <a:lnTo>
                  <a:pt x="4" y="118"/>
                </a:lnTo>
                <a:lnTo>
                  <a:pt x="4" y="133"/>
                </a:lnTo>
                <a:lnTo>
                  <a:pt x="4" y="144"/>
                </a:lnTo>
                <a:lnTo>
                  <a:pt x="15" y="154"/>
                </a:lnTo>
                <a:close/>
                <a:moveTo>
                  <a:pt x="231" y="25"/>
                </a:moveTo>
                <a:lnTo>
                  <a:pt x="429" y="133"/>
                </a:lnTo>
                <a:lnTo>
                  <a:pt x="231" y="216"/>
                </a:lnTo>
                <a:lnTo>
                  <a:pt x="33" y="133"/>
                </a:lnTo>
                <a:lnTo>
                  <a:pt x="231" y="25"/>
                </a:lnTo>
                <a:close/>
                <a:moveTo>
                  <a:pt x="231" y="407"/>
                </a:moveTo>
                <a:lnTo>
                  <a:pt x="33" y="317"/>
                </a:lnTo>
                <a:lnTo>
                  <a:pt x="33" y="317"/>
                </a:lnTo>
                <a:lnTo>
                  <a:pt x="0" y="302"/>
                </a:lnTo>
                <a:lnTo>
                  <a:pt x="0" y="302"/>
                </a:lnTo>
                <a:lnTo>
                  <a:pt x="4" y="320"/>
                </a:lnTo>
                <a:lnTo>
                  <a:pt x="8" y="331"/>
                </a:lnTo>
                <a:lnTo>
                  <a:pt x="15" y="338"/>
                </a:lnTo>
                <a:lnTo>
                  <a:pt x="209" y="425"/>
                </a:lnTo>
                <a:lnTo>
                  <a:pt x="209" y="425"/>
                </a:lnTo>
                <a:lnTo>
                  <a:pt x="220" y="428"/>
                </a:lnTo>
                <a:lnTo>
                  <a:pt x="231" y="432"/>
                </a:lnTo>
                <a:lnTo>
                  <a:pt x="242" y="428"/>
                </a:lnTo>
                <a:lnTo>
                  <a:pt x="253" y="425"/>
                </a:lnTo>
                <a:lnTo>
                  <a:pt x="447" y="338"/>
                </a:lnTo>
                <a:lnTo>
                  <a:pt x="447" y="338"/>
                </a:lnTo>
                <a:lnTo>
                  <a:pt x="454" y="331"/>
                </a:lnTo>
                <a:lnTo>
                  <a:pt x="458" y="320"/>
                </a:lnTo>
                <a:lnTo>
                  <a:pt x="461" y="302"/>
                </a:lnTo>
                <a:lnTo>
                  <a:pt x="461" y="302"/>
                </a:lnTo>
                <a:lnTo>
                  <a:pt x="429" y="317"/>
                </a:lnTo>
                <a:lnTo>
                  <a:pt x="231" y="407"/>
                </a:lnTo>
                <a:close/>
                <a:moveTo>
                  <a:pt x="15" y="245"/>
                </a:moveTo>
                <a:lnTo>
                  <a:pt x="209" y="335"/>
                </a:lnTo>
                <a:lnTo>
                  <a:pt x="209" y="335"/>
                </a:lnTo>
                <a:lnTo>
                  <a:pt x="220" y="338"/>
                </a:lnTo>
                <a:lnTo>
                  <a:pt x="231" y="338"/>
                </a:lnTo>
                <a:lnTo>
                  <a:pt x="242" y="338"/>
                </a:lnTo>
                <a:lnTo>
                  <a:pt x="253" y="335"/>
                </a:lnTo>
                <a:lnTo>
                  <a:pt x="447" y="245"/>
                </a:lnTo>
                <a:lnTo>
                  <a:pt x="447" y="245"/>
                </a:lnTo>
                <a:lnTo>
                  <a:pt x="454" y="241"/>
                </a:lnTo>
                <a:lnTo>
                  <a:pt x="458" y="230"/>
                </a:lnTo>
                <a:lnTo>
                  <a:pt x="461" y="209"/>
                </a:lnTo>
                <a:lnTo>
                  <a:pt x="461" y="209"/>
                </a:lnTo>
                <a:lnTo>
                  <a:pt x="429" y="223"/>
                </a:lnTo>
                <a:lnTo>
                  <a:pt x="231" y="317"/>
                </a:lnTo>
                <a:lnTo>
                  <a:pt x="33" y="223"/>
                </a:lnTo>
                <a:lnTo>
                  <a:pt x="33" y="223"/>
                </a:lnTo>
                <a:lnTo>
                  <a:pt x="0" y="209"/>
                </a:lnTo>
                <a:lnTo>
                  <a:pt x="0" y="209"/>
                </a:lnTo>
                <a:lnTo>
                  <a:pt x="4" y="230"/>
                </a:lnTo>
                <a:lnTo>
                  <a:pt x="8" y="237"/>
                </a:lnTo>
                <a:lnTo>
                  <a:pt x="15" y="2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4403622" y="3363540"/>
            <a:ext cx="268832" cy="289252"/>
          </a:xfrm>
          <a:custGeom>
            <a:avLst/>
            <a:gdLst>
              <a:gd name="T0" fmla="*/ 256 w 347"/>
              <a:gd name="T1" fmla="*/ 235 h 376"/>
              <a:gd name="T2" fmla="*/ 212 w 347"/>
              <a:gd name="T3" fmla="*/ 263 h 376"/>
              <a:gd name="T4" fmla="*/ 141 w 347"/>
              <a:gd name="T5" fmla="*/ 206 h 376"/>
              <a:gd name="T6" fmla="*/ 141 w 347"/>
              <a:gd name="T7" fmla="*/ 166 h 376"/>
              <a:gd name="T8" fmla="*/ 230 w 347"/>
              <a:gd name="T9" fmla="*/ 130 h 376"/>
              <a:gd name="T10" fmla="*/ 274 w 347"/>
              <a:gd name="T11" fmla="*/ 145 h 376"/>
              <a:gd name="T12" fmla="*/ 303 w 347"/>
              <a:gd name="T13" fmla="*/ 138 h 376"/>
              <a:gd name="T14" fmla="*/ 335 w 347"/>
              <a:gd name="T15" fmla="*/ 112 h 376"/>
              <a:gd name="T16" fmla="*/ 346 w 347"/>
              <a:gd name="T17" fmla="*/ 73 h 376"/>
              <a:gd name="T18" fmla="*/ 339 w 347"/>
              <a:gd name="T19" fmla="*/ 44 h 376"/>
              <a:gd name="T20" fmla="*/ 313 w 347"/>
              <a:gd name="T21" fmla="*/ 11 h 376"/>
              <a:gd name="T22" fmla="*/ 274 w 347"/>
              <a:gd name="T23" fmla="*/ 0 h 376"/>
              <a:gd name="T24" fmla="*/ 245 w 347"/>
              <a:gd name="T25" fmla="*/ 8 h 376"/>
              <a:gd name="T26" fmla="*/ 212 w 347"/>
              <a:gd name="T27" fmla="*/ 33 h 376"/>
              <a:gd name="T28" fmla="*/ 202 w 347"/>
              <a:gd name="T29" fmla="*/ 73 h 376"/>
              <a:gd name="T30" fmla="*/ 126 w 347"/>
              <a:gd name="T31" fmla="*/ 138 h 376"/>
              <a:gd name="T32" fmla="*/ 101 w 347"/>
              <a:gd name="T33" fmla="*/ 123 h 376"/>
              <a:gd name="T34" fmla="*/ 72 w 347"/>
              <a:gd name="T35" fmla="*/ 116 h 376"/>
              <a:gd name="T36" fmla="*/ 32 w 347"/>
              <a:gd name="T37" fmla="*/ 127 h 376"/>
              <a:gd name="T38" fmla="*/ 7 w 347"/>
              <a:gd name="T39" fmla="*/ 159 h 376"/>
              <a:gd name="T40" fmla="*/ 0 w 347"/>
              <a:gd name="T41" fmla="*/ 188 h 376"/>
              <a:gd name="T42" fmla="*/ 11 w 347"/>
              <a:gd name="T43" fmla="*/ 228 h 376"/>
              <a:gd name="T44" fmla="*/ 43 w 347"/>
              <a:gd name="T45" fmla="*/ 253 h 376"/>
              <a:gd name="T46" fmla="*/ 72 w 347"/>
              <a:gd name="T47" fmla="*/ 260 h 376"/>
              <a:gd name="T48" fmla="*/ 115 w 347"/>
              <a:gd name="T49" fmla="*/ 245 h 376"/>
              <a:gd name="T50" fmla="*/ 202 w 347"/>
              <a:gd name="T51" fmla="*/ 303 h 376"/>
              <a:gd name="T52" fmla="*/ 209 w 347"/>
              <a:gd name="T53" fmla="*/ 332 h 376"/>
              <a:gd name="T54" fmla="*/ 234 w 347"/>
              <a:gd name="T55" fmla="*/ 364 h 376"/>
              <a:gd name="T56" fmla="*/ 274 w 347"/>
              <a:gd name="T57" fmla="*/ 375 h 376"/>
              <a:gd name="T58" fmla="*/ 303 w 347"/>
              <a:gd name="T59" fmla="*/ 368 h 376"/>
              <a:gd name="T60" fmla="*/ 335 w 347"/>
              <a:gd name="T61" fmla="*/ 343 h 376"/>
              <a:gd name="T62" fmla="*/ 346 w 347"/>
              <a:gd name="T63" fmla="*/ 303 h 376"/>
              <a:gd name="T64" fmla="*/ 339 w 347"/>
              <a:gd name="T65" fmla="*/ 274 h 376"/>
              <a:gd name="T66" fmla="*/ 313 w 347"/>
              <a:gd name="T67" fmla="*/ 242 h 376"/>
              <a:gd name="T68" fmla="*/ 274 w 347"/>
              <a:gd name="T69" fmla="*/ 231 h 376"/>
              <a:gd name="T70" fmla="*/ 292 w 347"/>
              <a:gd name="T71" fmla="*/ 33 h 376"/>
              <a:gd name="T72" fmla="*/ 317 w 347"/>
              <a:gd name="T73" fmla="*/ 73 h 376"/>
              <a:gd name="T74" fmla="*/ 303 w 347"/>
              <a:gd name="T75" fmla="*/ 101 h 376"/>
              <a:gd name="T76" fmla="*/ 274 w 347"/>
              <a:gd name="T77" fmla="*/ 116 h 376"/>
              <a:gd name="T78" fmla="*/ 234 w 347"/>
              <a:gd name="T79" fmla="*/ 91 h 376"/>
              <a:gd name="T80" fmla="*/ 234 w 347"/>
              <a:gd name="T81" fmla="*/ 55 h 376"/>
              <a:gd name="T82" fmla="*/ 274 w 347"/>
              <a:gd name="T83" fmla="*/ 29 h 376"/>
              <a:gd name="T84" fmla="*/ 54 w 347"/>
              <a:gd name="T85" fmla="*/ 228 h 376"/>
              <a:gd name="T86" fmla="*/ 29 w 347"/>
              <a:gd name="T87" fmla="*/ 188 h 376"/>
              <a:gd name="T88" fmla="*/ 43 w 347"/>
              <a:gd name="T89" fmla="*/ 159 h 376"/>
              <a:gd name="T90" fmla="*/ 72 w 347"/>
              <a:gd name="T91" fmla="*/ 145 h 376"/>
              <a:gd name="T92" fmla="*/ 112 w 347"/>
              <a:gd name="T93" fmla="*/ 170 h 376"/>
              <a:gd name="T94" fmla="*/ 112 w 347"/>
              <a:gd name="T95" fmla="*/ 206 h 376"/>
              <a:gd name="T96" fmla="*/ 72 w 347"/>
              <a:gd name="T97" fmla="*/ 231 h 376"/>
              <a:gd name="T98" fmla="*/ 256 w 347"/>
              <a:gd name="T99" fmla="*/ 343 h 376"/>
              <a:gd name="T100" fmla="*/ 230 w 347"/>
              <a:gd name="T101" fmla="*/ 303 h 376"/>
              <a:gd name="T102" fmla="*/ 245 w 347"/>
              <a:gd name="T103" fmla="*/ 274 h 376"/>
              <a:gd name="T104" fmla="*/ 274 w 347"/>
              <a:gd name="T105" fmla="*/ 260 h 376"/>
              <a:gd name="T106" fmla="*/ 313 w 347"/>
              <a:gd name="T107" fmla="*/ 285 h 376"/>
              <a:gd name="T108" fmla="*/ 313 w 347"/>
              <a:gd name="T109" fmla="*/ 321 h 376"/>
              <a:gd name="T110" fmla="*/ 274 w 347"/>
              <a:gd name="T111" fmla="*/ 34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7" h="376">
                <a:moveTo>
                  <a:pt x="274" y="231"/>
                </a:moveTo>
                <a:lnTo>
                  <a:pt x="274" y="231"/>
                </a:lnTo>
                <a:lnTo>
                  <a:pt x="256" y="235"/>
                </a:lnTo>
                <a:lnTo>
                  <a:pt x="238" y="242"/>
                </a:lnTo>
                <a:lnTo>
                  <a:pt x="223" y="249"/>
                </a:lnTo>
                <a:lnTo>
                  <a:pt x="212" y="263"/>
                </a:lnTo>
                <a:lnTo>
                  <a:pt x="137" y="221"/>
                </a:lnTo>
                <a:lnTo>
                  <a:pt x="137" y="221"/>
                </a:lnTo>
                <a:lnTo>
                  <a:pt x="141" y="206"/>
                </a:lnTo>
                <a:lnTo>
                  <a:pt x="144" y="188"/>
                </a:lnTo>
                <a:lnTo>
                  <a:pt x="144" y="188"/>
                </a:lnTo>
                <a:lnTo>
                  <a:pt x="141" y="166"/>
                </a:lnTo>
                <a:lnTo>
                  <a:pt x="220" y="123"/>
                </a:lnTo>
                <a:lnTo>
                  <a:pt x="220" y="123"/>
                </a:lnTo>
                <a:lnTo>
                  <a:pt x="230" y="130"/>
                </a:lnTo>
                <a:lnTo>
                  <a:pt x="245" y="138"/>
                </a:lnTo>
                <a:lnTo>
                  <a:pt x="259" y="145"/>
                </a:lnTo>
                <a:lnTo>
                  <a:pt x="274" y="145"/>
                </a:lnTo>
                <a:lnTo>
                  <a:pt x="274" y="145"/>
                </a:lnTo>
                <a:lnTo>
                  <a:pt x="288" y="145"/>
                </a:lnTo>
                <a:lnTo>
                  <a:pt x="303" y="138"/>
                </a:lnTo>
                <a:lnTo>
                  <a:pt x="313" y="134"/>
                </a:lnTo>
                <a:lnTo>
                  <a:pt x="324" y="123"/>
                </a:lnTo>
                <a:lnTo>
                  <a:pt x="335" y="112"/>
                </a:lnTo>
                <a:lnTo>
                  <a:pt x="339" y="101"/>
                </a:lnTo>
                <a:lnTo>
                  <a:pt x="346" y="87"/>
                </a:lnTo>
                <a:lnTo>
                  <a:pt x="346" y="73"/>
                </a:lnTo>
                <a:lnTo>
                  <a:pt x="346" y="73"/>
                </a:lnTo>
                <a:lnTo>
                  <a:pt x="346" y="58"/>
                </a:lnTo>
                <a:lnTo>
                  <a:pt x="339" y="44"/>
                </a:lnTo>
                <a:lnTo>
                  <a:pt x="335" y="33"/>
                </a:lnTo>
                <a:lnTo>
                  <a:pt x="324" y="22"/>
                </a:lnTo>
                <a:lnTo>
                  <a:pt x="313" y="11"/>
                </a:lnTo>
                <a:lnTo>
                  <a:pt x="303" y="8"/>
                </a:lnTo>
                <a:lnTo>
                  <a:pt x="288" y="0"/>
                </a:lnTo>
                <a:lnTo>
                  <a:pt x="274" y="0"/>
                </a:lnTo>
                <a:lnTo>
                  <a:pt x="274" y="0"/>
                </a:lnTo>
                <a:lnTo>
                  <a:pt x="259" y="0"/>
                </a:lnTo>
                <a:lnTo>
                  <a:pt x="245" y="8"/>
                </a:lnTo>
                <a:lnTo>
                  <a:pt x="234" y="11"/>
                </a:lnTo>
                <a:lnTo>
                  <a:pt x="223" y="22"/>
                </a:lnTo>
                <a:lnTo>
                  <a:pt x="212" y="33"/>
                </a:lnTo>
                <a:lnTo>
                  <a:pt x="209" y="44"/>
                </a:lnTo>
                <a:lnTo>
                  <a:pt x="202" y="58"/>
                </a:lnTo>
                <a:lnTo>
                  <a:pt x="202" y="73"/>
                </a:lnTo>
                <a:lnTo>
                  <a:pt x="202" y="73"/>
                </a:lnTo>
                <a:lnTo>
                  <a:pt x="205" y="94"/>
                </a:lnTo>
                <a:lnTo>
                  <a:pt x="126" y="138"/>
                </a:lnTo>
                <a:lnTo>
                  <a:pt x="126" y="138"/>
                </a:lnTo>
                <a:lnTo>
                  <a:pt x="115" y="130"/>
                </a:lnTo>
                <a:lnTo>
                  <a:pt x="101" y="123"/>
                </a:lnTo>
                <a:lnTo>
                  <a:pt x="86" y="116"/>
                </a:lnTo>
                <a:lnTo>
                  <a:pt x="72" y="116"/>
                </a:lnTo>
                <a:lnTo>
                  <a:pt x="72" y="116"/>
                </a:lnTo>
                <a:lnTo>
                  <a:pt x="58" y="116"/>
                </a:lnTo>
                <a:lnTo>
                  <a:pt x="43" y="123"/>
                </a:lnTo>
                <a:lnTo>
                  <a:pt x="32" y="127"/>
                </a:lnTo>
                <a:lnTo>
                  <a:pt x="22" y="138"/>
                </a:lnTo>
                <a:lnTo>
                  <a:pt x="11" y="148"/>
                </a:lnTo>
                <a:lnTo>
                  <a:pt x="7" y="159"/>
                </a:lnTo>
                <a:lnTo>
                  <a:pt x="0" y="174"/>
                </a:lnTo>
                <a:lnTo>
                  <a:pt x="0" y="188"/>
                </a:lnTo>
                <a:lnTo>
                  <a:pt x="0" y="188"/>
                </a:lnTo>
                <a:lnTo>
                  <a:pt x="0" y="202"/>
                </a:lnTo>
                <a:lnTo>
                  <a:pt x="7" y="217"/>
                </a:lnTo>
                <a:lnTo>
                  <a:pt x="11" y="228"/>
                </a:lnTo>
                <a:lnTo>
                  <a:pt x="22" y="239"/>
                </a:lnTo>
                <a:lnTo>
                  <a:pt x="32" y="249"/>
                </a:lnTo>
                <a:lnTo>
                  <a:pt x="43" y="253"/>
                </a:lnTo>
                <a:lnTo>
                  <a:pt x="58" y="260"/>
                </a:lnTo>
                <a:lnTo>
                  <a:pt x="72" y="260"/>
                </a:lnTo>
                <a:lnTo>
                  <a:pt x="72" y="260"/>
                </a:lnTo>
                <a:lnTo>
                  <a:pt x="94" y="257"/>
                </a:lnTo>
                <a:lnTo>
                  <a:pt x="115" y="245"/>
                </a:lnTo>
                <a:lnTo>
                  <a:pt x="115" y="245"/>
                </a:lnTo>
                <a:lnTo>
                  <a:pt x="202" y="296"/>
                </a:lnTo>
                <a:lnTo>
                  <a:pt x="202" y="296"/>
                </a:lnTo>
                <a:lnTo>
                  <a:pt x="202" y="303"/>
                </a:lnTo>
                <a:lnTo>
                  <a:pt x="202" y="303"/>
                </a:lnTo>
                <a:lnTo>
                  <a:pt x="202" y="318"/>
                </a:lnTo>
                <a:lnTo>
                  <a:pt x="209" y="332"/>
                </a:lnTo>
                <a:lnTo>
                  <a:pt x="212" y="343"/>
                </a:lnTo>
                <a:lnTo>
                  <a:pt x="223" y="354"/>
                </a:lnTo>
                <a:lnTo>
                  <a:pt x="234" y="364"/>
                </a:lnTo>
                <a:lnTo>
                  <a:pt x="245" y="368"/>
                </a:lnTo>
                <a:lnTo>
                  <a:pt x="259" y="375"/>
                </a:lnTo>
                <a:lnTo>
                  <a:pt x="274" y="375"/>
                </a:lnTo>
                <a:lnTo>
                  <a:pt x="274" y="375"/>
                </a:lnTo>
                <a:lnTo>
                  <a:pt x="288" y="375"/>
                </a:lnTo>
                <a:lnTo>
                  <a:pt x="303" y="368"/>
                </a:lnTo>
                <a:lnTo>
                  <a:pt x="313" y="364"/>
                </a:lnTo>
                <a:lnTo>
                  <a:pt x="324" y="354"/>
                </a:lnTo>
                <a:lnTo>
                  <a:pt x="335" y="343"/>
                </a:lnTo>
                <a:lnTo>
                  <a:pt x="339" y="332"/>
                </a:lnTo>
                <a:lnTo>
                  <a:pt x="346" y="318"/>
                </a:lnTo>
                <a:lnTo>
                  <a:pt x="346" y="303"/>
                </a:lnTo>
                <a:lnTo>
                  <a:pt x="346" y="303"/>
                </a:lnTo>
                <a:lnTo>
                  <a:pt x="346" y="289"/>
                </a:lnTo>
                <a:lnTo>
                  <a:pt x="339" y="274"/>
                </a:lnTo>
                <a:lnTo>
                  <a:pt x="335" y="263"/>
                </a:lnTo>
                <a:lnTo>
                  <a:pt x="324" y="253"/>
                </a:lnTo>
                <a:lnTo>
                  <a:pt x="313" y="242"/>
                </a:lnTo>
                <a:lnTo>
                  <a:pt x="303" y="239"/>
                </a:lnTo>
                <a:lnTo>
                  <a:pt x="288" y="231"/>
                </a:lnTo>
                <a:lnTo>
                  <a:pt x="274" y="231"/>
                </a:lnTo>
                <a:close/>
                <a:moveTo>
                  <a:pt x="274" y="29"/>
                </a:moveTo>
                <a:lnTo>
                  <a:pt x="274" y="29"/>
                </a:lnTo>
                <a:lnTo>
                  <a:pt x="292" y="33"/>
                </a:lnTo>
                <a:lnTo>
                  <a:pt x="303" y="44"/>
                </a:lnTo>
                <a:lnTo>
                  <a:pt x="313" y="55"/>
                </a:lnTo>
                <a:lnTo>
                  <a:pt x="317" y="73"/>
                </a:lnTo>
                <a:lnTo>
                  <a:pt x="317" y="73"/>
                </a:lnTo>
                <a:lnTo>
                  <a:pt x="313" y="91"/>
                </a:lnTo>
                <a:lnTo>
                  <a:pt x="303" y="101"/>
                </a:lnTo>
                <a:lnTo>
                  <a:pt x="292" y="112"/>
                </a:lnTo>
                <a:lnTo>
                  <a:pt x="274" y="116"/>
                </a:lnTo>
                <a:lnTo>
                  <a:pt x="274" y="116"/>
                </a:lnTo>
                <a:lnTo>
                  <a:pt x="256" y="112"/>
                </a:lnTo>
                <a:lnTo>
                  <a:pt x="245" y="101"/>
                </a:lnTo>
                <a:lnTo>
                  <a:pt x="234" y="91"/>
                </a:lnTo>
                <a:lnTo>
                  <a:pt x="230" y="73"/>
                </a:lnTo>
                <a:lnTo>
                  <a:pt x="230" y="73"/>
                </a:lnTo>
                <a:lnTo>
                  <a:pt x="234" y="55"/>
                </a:lnTo>
                <a:lnTo>
                  <a:pt x="245" y="44"/>
                </a:lnTo>
                <a:lnTo>
                  <a:pt x="256" y="33"/>
                </a:lnTo>
                <a:lnTo>
                  <a:pt x="274" y="29"/>
                </a:lnTo>
                <a:close/>
                <a:moveTo>
                  <a:pt x="72" y="231"/>
                </a:moveTo>
                <a:lnTo>
                  <a:pt x="72" y="231"/>
                </a:lnTo>
                <a:lnTo>
                  <a:pt x="54" y="228"/>
                </a:lnTo>
                <a:lnTo>
                  <a:pt x="43" y="217"/>
                </a:lnTo>
                <a:lnTo>
                  <a:pt x="32" y="206"/>
                </a:lnTo>
                <a:lnTo>
                  <a:pt x="29" y="188"/>
                </a:lnTo>
                <a:lnTo>
                  <a:pt x="29" y="188"/>
                </a:lnTo>
                <a:lnTo>
                  <a:pt x="32" y="170"/>
                </a:lnTo>
                <a:lnTo>
                  <a:pt x="43" y="159"/>
                </a:lnTo>
                <a:lnTo>
                  <a:pt x="54" y="148"/>
                </a:lnTo>
                <a:lnTo>
                  <a:pt x="72" y="145"/>
                </a:lnTo>
                <a:lnTo>
                  <a:pt x="72" y="145"/>
                </a:lnTo>
                <a:lnTo>
                  <a:pt x="90" y="148"/>
                </a:lnTo>
                <a:lnTo>
                  <a:pt x="101" y="159"/>
                </a:lnTo>
                <a:lnTo>
                  <a:pt x="112" y="170"/>
                </a:lnTo>
                <a:lnTo>
                  <a:pt x="115" y="188"/>
                </a:lnTo>
                <a:lnTo>
                  <a:pt x="115" y="188"/>
                </a:lnTo>
                <a:lnTo>
                  <a:pt x="112" y="206"/>
                </a:lnTo>
                <a:lnTo>
                  <a:pt x="101" y="217"/>
                </a:lnTo>
                <a:lnTo>
                  <a:pt x="90" y="228"/>
                </a:lnTo>
                <a:lnTo>
                  <a:pt x="72" y="231"/>
                </a:lnTo>
                <a:close/>
                <a:moveTo>
                  <a:pt x="274" y="346"/>
                </a:moveTo>
                <a:lnTo>
                  <a:pt x="274" y="346"/>
                </a:lnTo>
                <a:lnTo>
                  <a:pt x="256" y="343"/>
                </a:lnTo>
                <a:lnTo>
                  <a:pt x="245" y="332"/>
                </a:lnTo>
                <a:lnTo>
                  <a:pt x="234" y="321"/>
                </a:lnTo>
                <a:lnTo>
                  <a:pt x="230" y="303"/>
                </a:lnTo>
                <a:lnTo>
                  <a:pt x="230" y="303"/>
                </a:lnTo>
                <a:lnTo>
                  <a:pt x="234" y="285"/>
                </a:lnTo>
                <a:lnTo>
                  <a:pt x="245" y="274"/>
                </a:lnTo>
                <a:lnTo>
                  <a:pt x="256" y="263"/>
                </a:lnTo>
                <a:lnTo>
                  <a:pt x="274" y="260"/>
                </a:lnTo>
                <a:lnTo>
                  <a:pt x="274" y="260"/>
                </a:lnTo>
                <a:lnTo>
                  <a:pt x="292" y="263"/>
                </a:lnTo>
                <a:lnTo>
                  <a:pt x="303" y="274"/>
                </a:lnTo>
                <a:lnTo>
                  <a:pt x="313" y="285"/>
                </a:lnTo>
                <a:lnTo>
                  <a:pt x="317" y="303"/>
                </a:lnTo>
                <a:lnTo>
                  <a:pt x="317" y="303"/>
                </a:lnTo>
                <a:lnTo>
                  <a:pt x="313" y="321"/>
                </a:lnTo>
                <a:lnTo>
                  <a:pt x="303" y="332"/>
                </a:lnTo>
                <a:lnTo>
                  <a:pt x="292" y="343"/>
                </a:lnTo>
                <a:lnTo>
                  <a:pt x="274" y="3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4403622" y="4751538"/>
            <a:ext cx="324826" cy="324828"/>
          </a:xfrm>
          <a:custGeom>
            <a:avLst/>
            <a:gdLst>
              <a:gd name="T0" fmla="*/ 432 w 462"/>
              <a:gd name="T1" fmla="*/ 403 h 462"/>
              <a:gd name="T2" fmla="*/ 428 w 462"/>
              <a:gd name="T3" fmla="*/ 414 h 462"/>
              <a:gd name="T4" fmla="*/ 410 w 462"/>
              <a:gd name="T5" fmla="*/ 428 h 462"/>
              <a:gd name="T6" fmla="*/ 57 w 462"/>
              <a:gd name="T7" fmla="*/ 432 h 462"/>
              <a:gd name="T8" fmla="*/ 47 w 462"/>
              <a:gd name="T9" fmla="*/ 428 h 462"/>
              <a:gd name="T10" fmla="*/ 32 w 462"/>
              <a:gd name="T11" fmla="*/ 414 h 462"/>
              <a:gd name="T12" fmla="*/ 29 w 462"/>
              <a:gd name="T13" fmla="*/ 61 h 462"/>
              <a:gd name="T14" fmla="*/ 32 w 462"/>
              <a:gd name="T15" fmla="*/ 46 h 462"/>
              <a:gd name="T16" fmla="*/ 47 w 462"/>
              <a:gd name="T17" fmla="*/ 32 h 462"/>
              <a:gd name="T18" fmla="*/ 288 w 462"/>
              <a:gd name="T19" fmla="*/ 29 h 462"/>
              <a:gd name="T20" fmla="*/ 57 w 462"/>
              <a:gd name="T21" fmla="*/ 0 h 462"/>
              <a:gd name="T22" fmla="*/ 47 w 462"/>
              <a:gd name="T23" fmla="*/ 0 h 462"/>
              <a:gd name="T24" fmla="*/ 25 w 462"/>
              <a:gd name="T25" fmla="*/ 11 h 462"/>
              <a:gd name="T26" fmla="*/ 3 w 462"/>
              <a:gd name="T27" fmla="*/ 35 h 462"/>
              <a:gd name="T28" fmla="*/ 0 w 462"/>
              <a:gd name="T29" fmla="*/ 61 h 462"/>
              <a:gd name="T30" fmla="*/ 0 w 462"/>
              <a:gd name="T31" fmla="*/ 403 h 462"/>
              <a:gd name="T32" fmla="*/ 3 w 462"/>
              <a:gd name="T33" fmla="*/ 425 h 462"/>
              <a:gd name="T34" fmla="*/ 36 w 462"/>
              <a:gd name="T35" fmla="*/ 457 h 462"/>
              <a:gd name="T36" fmla="*/ 57 w 462"/>
              <a:gd name="T37" fmla="*/ 461 h 462"/>
              <a:gd name="T38" fmla="*/ 399 w 462"/>
              <a:gd name="T39" fmla="*/ 461 h 462"/>
              <a:gd name="T40" fmla="*/ 425 w 462"/>
              <a:gd name="T41" fmla="*/ 457 h 462"/>
              <a:gd name="T42" fmla="*/ 450 w 462"/>
              <a:gd name="T43" fmla="*/ 436 h 462"/>
              <a:gd name="T44" fmla="*/ 461 w 462"/>
              <a:gd name="T45" fmla="*/ 414 h 462"/>
              <a:gd name="T46" fmla="*/ 461 w 462"/>
              <a:gd name="T47" fmla="*/ 173 h 462"/>
              <a:gd name="T48" fmla="*/ 115 w 462"/>
              <a:gd name="T49" fmla="*/ 259 h 462"/>
              <a:gd name="T50" fmla="*/ 54 w 462"/>
              <a:gd name="T51" fmla="*/ 385 h 462"/>
              <a:gd name="T52" fmla="*/ 57 w 462"/>
              <a:gd name="T53" fmla="*/ 403 h 462"/>
              <a:gd name="T54" fmla="*/ 75 w 462"/>
              <a:gd name="T55" fmla="*/ 407 h 462"/>
              <a:gd name="T56" fmla="*/ 201 w 462"/>
              <a:gd name="T57" fmla="*/ 342 h 462"/>
              <a:gd name="T58" fmla="*/ 216 w 462"/>
              <a:gd name="T59" fmla="*/ 335 h 462"/>
              <a:gd name="T60" fmla="*/ 439 w 462"/>
              <a:gd name="T61" fmla="*/ 115 h 462"/>
              <a:gd name="T62" fmla="*/ 446 w 462"/>
              <a:gd name="T63" fmla="*/ 93 h 462"/>
              <a:gd name="T64" fmla="*/ 439 w 462"/>
              <a:gd name="T65" fmla="*/ 72 h 462"/>
              <a:gd name="T66" fmla="*/ 389 w 462"/>
              <a:gd name="T67" fmla="*/ 21 h 462"/>
              <a:gd name="T68" fmla="*/ 367 w 462"/>
              <a:gd name="T69" fmla="*/ 14 h 462"/>
              <a:gd name="T70" fmla="*/ 345 w 462"/>
              <a:gd name="T71" fmla="*/ 21 h 462"/>
              <a:gd name="T72" fmla="*/ 122 w 462"/>
              <a:gd name="T73" fmla="*/ 245 h 462"/>
              <a:gd name="T74" fmla="*/ 115 w 462"/>
              <a:gd name="T75" fmla="*/ 259 h 462"/>
              <a:gd name="T76" fmla="*/ 356 w 462"/>
              <a:gd name="T77" fmla="*/ 53 h 462"/>
              <a:gd name="T78" fmla="*/ 367 w 462"/>
              <a:gd name="T79" fmla="*/ 50 h 462"/>
              <a:gd name="T80" fmla="*/ 378 w 462"/>
              <a:gd name="T81" fmla="*/ 53 h 462"/>
              <a:gd name="T82" fmla="*/ 407 w 462"/>
              <a:gd name="T83" fmla="*/ 82 h 462"/>
              <a:gd name="T84" fmla="*/ 410 w 462"/>
              <a:gd name="T85" fmla="*/ 93 h 462"/>
              <a:gd name="T86" fmla="*/ 407 w 462"/>
              <a:gd name="T87" fmla="*/ 104 h 462"/>
              <a:gd name="T88" fmla="*/ 327 w 462"/>
              <a:gd name="T89" fmla="*/ 82 h 462"/>
              <a:gd name="T90" fmla="*/ 306 w 462"/>
              <a:gd name="T91" fmla="*/ 104 h 462"/>
              <a:gd name="T92" fmla="*/ 194 w 462"/>
              <a:gd name="T93" fmla="*/ 316 h 462"/>
              <a:gd name="T94" fmla="*/ 144 w 462"/>
              <a:gd name="T95" fmla="*/ 266 h 462"/>
              <a:gd name="T96" fmla="*/ 169 w 462"/>
              <a:gd name="T97" fmla="*/ 331 h 462"/>
              <a:gd name="T98" fmla="*/ 93 w 462"/>
              <a:gd name="T99" fmla="*/ 378 h 462"/>
              <a:gd name="T100" fmla="*/ 83 w 462"/>
              <a:gd name="T101" fmla="*/ 378 h 462"/>
              <a:gd name="T102" fmla="*/ 83 w 462"/>
              <a:gd name="T103" fmla="*/ 367 h 462"/>
              <a:gd name="T104" fmla="*/ 169 w 462"/>
              <a:gd name="T105" fmla="*/ 331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62" h="462">
                <a:moveTo>
                  <a:pt x="432" y="173"/>
                </a:moveTo>
                <a:lnTo>
                  <a:pt x="432" y="403"/>
                </a:lnTo>
                <a:lnTo>
                  <a:pt x="432" y="403"/>
                </a:lnTo>
                <a:lnTo>
                  <a:pt x="428" y="414"/>
                </a:lnTo>
                <a:lnTo>
                  <a:pt x="421" y="425"/>
                </a:lnTo>
                <a:lnTo>
                  <a:pt x="410" y="428"/>
                </a:lnTo>
                <a:lnTo>
                  <a:pt x="399" y="432"/>
                </a:lnTo>
                <a:lnTo>
                  <a:pt x="57" y="432"/>
                </a:lnTo>
                <a:lnTo>
                  <a:pt x="57" y="432"/>
                </a:lnTo>
                <a:lnTo>
                  <a:pt x="47" y="428"/>
                </a:lnTo>
                <a:lnTo>
                  <a:pt x="36" y="425"/>
                </a:lnTo>
                <a:lnTo>
                  <a:pt x="32" y="414"/>
                </a:lnTo>
                <a:lnTo>
                  <a:pt x="29" y="403"/>
                </a:lnTo>
                <a:lnTo>
                  <a:pt x="29" y="61"/>
                </a:lnTo>
                <a:lnTo>
                  <a:pt x="29" y="61"/>
                </a:lnTo>
                <a:lnTo>
                  <a:pt x="32" y="46"/>
                </a:lnTo>
                <a:lnTo>
                  <a:pt x="36" y="39"/>
                </a:lnTo>
                <a:lnTo>
                  <a:pt x="47" y="32"/>
                </a:lnTo>
                <a:lnTo>
                  <a:pt x="57" y="29"/>
                </a:lnTo>
                <a:lnTo>
                  <a:pt x="288" y="29"/>
                </a:lnTo>
                <a:lnTo>
                  <a:pt x="288" y="0"/>
                </a:lnTo>
                <a:lnTo>
                  <a:pt x="57" y="0"/>
                </a:lnTo>
                <a:lnTo>
                  <a:pt x="57" y="0"/>
                </a:lnTo>
                <a:lnTo>
                  <a:pt x="47" y="0"/>
                </a:lnTo>
                <a:lnTo>
                  <a:pt x="36" y="3"/>
                </a:lnTo>
                <a:lnTo>
                  <a:pt x="25" y="11"/>
                </a:lnTo>
                <a:lnTo>
                  <a:pt x="18" y="17"/>
                </a:lnTo>
                <a:lnTo>
                  <a:pt x="3" y="35"/>
                </a:lnTo>
                <a:lnTo>
                  <a:pt x="0" y="46"/>
                </a:lnTo>
                <a:lnTo>
                  <a:pt x="0" y="61"/>
                </a:lnTo>
                <a:lnTo>
                  <a:pt x="0" y="403"/>
                </a:lnTo>
                <a:lnTo>
                  <a:pt x="0" y="403"/>
                </a:lnTo>
                <a:lnTo>
                  <a:pt x="0" y="414"/>
                </a:lnTo>
                <a:lnTo>
                  <a:pt x="3" y="425"/>
                </a:lnTo>
                <a:lnTo>
                  <a:pt x="18" y="443"/>
                </a:lnTo>
                <a:lnTo>
                  <a:pt x="36" y="457"/>
                </a:lnTo>
                <a:lnTo>
                  <a:pt x="47" y="461"/>
                </a:lnTo>
                <a:lnTo>
                  <a:pt x="57" y="461"/>
                </a:lnTo>
                <a:lnTo>
                  <a:pt x="399" y="461"/>
                </a:lnTo>
                <a:lnTo>
                  <a:pt x="399" y="461"/>
                </a:lnTo>
                <a:lnTo>
                  <a:pt x="414" y="461"/>
                </a:lnTo>
                <a:lnTo>
                  <a:pt x="425" y="457"/>
                </a:lnTo>
                <a:lnTo>
                  <a:pt x="443" y="443"/>
                </a:lnTo>
                <a:lnTo>
                  <a:pt x="450" y="436"/>
                </a:lnTo>
                <a:lnTo>
                  <a:pt x="457" y="425"/>
                </a:lnTo>
                <a:lnTo>
                  <a:pt x="461" y="414"/>
                </a:lnTo>
                <a:lnTo>
                  <a:pt x="461" y="403"/>
                </a:lnTo>
                <a:lnTo>
                  <a:pt x="461" y="173"/>
                </a:lnTo>
                <a:lnTo>
                  <a:pt x="432" y="173"/>
                </a:lnTo>
                <a:close/>
                <a:moveTo>
                  <a:pt x="115" y="259"/>
                </a:moveTo>
                <a:lnTo>
                  <a:pt x="54" y="385"/>
                </a:lnTo>
                <a:lnTo>
                  <a:pt x="54" y="385"/>
                </a:lnTo>
                <a:lnTo>
                  <a:pt x="54" y="396"/>
                </a:lnTo>
                <a:lnTo>
                  <a:pt x="57" y="403"/>
                </a:lnTo>
                <a:lnTo>
                  <a:pt x="65" y="407"/>
                </a:lnTo>
                <a:lnTo>
                  <a:pt x="75" y="407"/>
                </a:lnTo>
                <a:lnTo>
                  <a:pt x="201" y="342"/>
                </a:lnTo>
                <a:lnTo>
                  <a:pt x="201" y="342"/>
                </a:lnTo>
                <a:lnTo>
                  <a:pt x="209" y="342"/>
                </a:lnTo>
                <a:lnTo>
                  <a:pt x="216" y="335"/>
                </a:lnTo>
                <a:lnTo>
                  <a:pt x="439" y="115"/>
                </a:lnTo>
                <a:lnTo>
                  <a:pt x="439" y="115"/>
                </a:lnTo>
                <a:lnTo>
                  <a:pt x="443" y="104"/>
                </a:lnTo>
                <a:lnTo>
                  <a:pt x="446" y="93"/>
                </a:lnTo>
                <a:lnTo>
                  <a:pt x="443" y="82"/>
                </a:lnTo>
                <a:lnTo>
                  <a:pt x="439" y="72"/>
                </a:lnTo>
                <a:lnTo>
                  <a:pt x="389" y="21"/>
                </a:lnTo>
                <a:lnTo>
                  <a:pt x="389" y="21"/>
                </a:lnTo>
                <a:lnTo>
                  <a:pt x="378" y="17"/>
                </a:lnTo>
                <a:lnTo>
                  <a:pt x="367" y="14"/>
                </a:lnTo>
                <a:lnTo>
                  <a:pt x="356" y="17"/>
                </a:lnTo>
                <a:lnTo>
                  <a:pt x="345" y="21"/>
                </a:lnTo>
                <a:lnTo>
                  <a:pt x="122" y="245"/>
                </a:lnTo>
                <a:lnTo>
                  <a:pt x="122" y="245"/>
                </a:lnTo>
                <a:lnTo>
                  <a:pt x="118" y="252"/>
                </a:lnTo>
                <a:lnTo>
                  <a:pt x="115" y="259"/>
                </a:lnTo>
                <a:close/>
                <a:moveTo>
                  <a:pt x="356" y="53"/>
                </a:moveTo>
                <a:lnTo>
                  <a:pt x="356" y="53"/>
                </a:lnTo>
                <a:lnTo>
                  <a:pt x="360" y="50"/>
                </a:lnTo>
                <a:lnTo>
                  <a:pt x="367" y="50"/>
                </a:lnTo>
                <a:lnTo>
                  <a:pt x="371" y="50"/>
                </a:lnTo>
                <a:lnTo>
                  <a:pt x="378" y="53"/>
                </a:lnTo>
                <a:lnTo>
                  <a:pt x="407" y="82"/>
                </a:lnTo>
                <a:lnTo>
                  <a:pt x="407" y="82"/>
                </a:lnTo>
                <a:lnTo>
                  <a:pt x="410" y="86"/>
                </a:lnTo>
                <a:lnTo>
                  <a:pt x="410" y="93"/>
                </a:lnTo>
                <a:lnTo>
                  <a:pt x="410" y="97"/>
                </a:lnTo>
                <a:lnTo>
                  <a:pt x="407" y="104"/>
                </a:lnTo>
                <a:lnTo>
                  <a:pt x="378" y="133"/>
                </a:lnTo>
                <a:lnTo>
                  <a:pt x="327" y="82"/>
                </a:lnTo>
                <a:lnTo>
                  <a:pt x="356" y="53"/>
                </a:lnTo>
                <a:close/>
                <a:moveTo>
                  <a:pt x="306" y="104"/>
                </a:moveTo>
                <a:lnTo>
                  <a:pt x="356" y="154"/>
                </a:lnTo>
                <a:lnTo>
                  <a:pt x="194" y="316"/>
                </a:lnTo>
                <a:lnTo>
                  <a:pt x="194" y="316"/>
                </a:lnTo>
                <a:lnTo>
                  <a:pt x="144" y="266"/>
                </a:lnTo>
                <a:lnTo>
                  <a:pt x="306" y="104"/>
                </a:lnTo>
                <a:close/>
                <a:moveTo>
                  <a:pt x="169" y="331"/>
                </a:moveTo>
                <a:lnTo>
                  <a:pt x="93" y="378"/>
                </a:lnTo>
                <a:lnTo>
                  <a:pt x="93" y="378"/>
                </a:lnTo>
                <a:lnTo>
                  <a:pt x="86" y="378"/>
                </a:lnTo>
                <a:lnTo>
                  <a:pt x="83" y="378"/>
                </a:lnTo>
                <a:lnTo>
                  <a:pt x="83" y="374"/>
                </a:lnTo>
                <a:lnTo>
                  <a:pt x="83" y="367"/>
                </a:lnTo>
                <a:lnTo>
                  <a:pt x="129" y="292"/>
                </a:lnTo>
                <a:lnTo>
                  <a:pt x="169" y="3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dirty="0"/>
              <a:t> </a:t>
            </a:r>
          </a:p>
        </p:txBody>
      </p:sp>
      <p:sp>
        <p:nvSpPr>
          <p:cNvPr id="25" name="深度视觉·原创设计 https://www.docer.com/works?userid=22383862"/>
          <p:cNvSpPr/>
          <p:nvPr/>
        </p:nvSpPr>
        <p:spPr>
          <a:xfrm>
            <a:off x="7885755" y="2555256"/>
            <a:ext cx="1203520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简单、方便</a:t>
            </a:r>
          </a:p>
        </p:txBody>
      </p:sp>
      <p:sp>
        <p:nvSpPr>
          <p:cNvPr id="27" name="深度视觉·原创设计 https://www.docer.com/works?userid=22383862"/>
          <p:cNvSpPr/>
          <p:nvPr/>
        </p:nvSpPr>
        <p:spPr>
          <a:xfrm>
            <a:off x="5131327" y="1657023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网课</a:t>
            </a:r>
          </a:p>
        </p:txBody>
      </p:sp>
      <p:sp>
        <p:nvSpPr>
          <p:cNvPr id="29" name="深度视觉·原创设计 https://www.docer.com/works?userid=22383862"/>
          <p:cNvSpPr/>
          <p:nvPr/>
        </p:nvSpPr>
        <p:spPr>
          <a:xfrm>
            <a:off x="5131327" y="3065331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笔记</a:t>
            </a:r>
          </a:p>
        </p:txBody>
      </p:sp>
      <p:sp>
        <p:nvSpPr>
          <p:cNvPr id="31" name="深度视觉·原创设计 https://www.docer.com/works?userid=22383862"/>
          <p:cNvSpPr/>
          <p:nvPr/>
        </p:nvSpPr>
        <p:spPr>
          <a:xfrm>
            <a:off x="5131327" y="446770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留言</a:t>
            </a:r>
          </a:p>
        </p:txBody>
      </p:sp>
      <p:sp>
        <p:nvSpPr>
          <p:cNvPr id="32" name="深度视觉·原创设计 https://www.docer.com/works?userid=22383862"/>
          <p:cNvSpPr txBox="1"/>
          <p:nvPr/>
        </p:nvSpPr>
        <p:spPr>
          <a:xfrm>
            <a:off x="817245" y="1113155"/>
            <a:ext cx="2651125" cy="3968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用到的工具：</a:t>
            </a:r>
          </a:p>
        </p:txBody>
      </p:sp>
      <p:sp>
        <p:nvSpPr>
          <p:cNvPr id="33" name="深度视觉·原创设计 https://www.docer.com/works?userid=22383862"/>
          <p:cNvSpPr txBox="1"/>
          <p:nvPr/>
        </p:nvSpPr>
        <p:spPr>
          <a:xfrm>
            <a:off x="997078" y="1510965"/>
            <a:ext cx="3183654" cy="31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accent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817245" y="1657350"/>
            <a:ext cx="2828925" cy="4542790"/>
          </a:xfrm>
          <a:prstGeom prst="rect">
            <a:avLst/>
          </a:prstGeom>
          <a:noFill/>
        </p:spPr>
        <p:txBody>
          <a:bodyPr wrap="square" lIns="91423" tIns="45712" rIns="91423" bIns="45712" rtlCol="0">
            <a:noAutofit/>
          </a:bodyPr>
          <a:lstStyle/>
          <a:p>
            <a:pPr marL="0" marR="0" lvl="0" indent="0" defTabSz="12179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swiper-xiew滚动播放图片</a:t>
            </a:r>
          </a:p>
          <a:p>
            <a:pPr marL="0" marR="0" lvl="0" indent="0" defTabSz="12179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flex布局</a:t>
            </a:r>
          </a:p>
          <a:p>
            <a:pPr marL="0" marR="0" lvl="0" indent="0" defTabSz="12179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Terbar导航栏</a:t>
            </a:r>
          </a:p>
          <a:p>
            <a:pPr marL="0" marR="0" lvl="0" indent="0" defTabSz="12179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Bindtap事件的使用</a:t>
            </a:r>
          </a:p>
          <a:p>
            <a:pPr marL="0" marR="0" lvl="0" indent="0" defTabSz="12179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van-notice-bar通告栏</a:t>
            </a:r>
          </a:p>
          <a:p>
            <a:pPr marL="0" marR="0" lvl="0" indent="0" defTabSz="12179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网课推荐技术：</a:t>
            </a:r>
          </a:p>
          <a:p>
            <a:pPr marL="0" marR="0" lvl="0" indent="0" defTabSz="12179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van-notice-bar通告栏</a:t>
            </a:r>
          </a:p>
          <a:p>
            <a:pPr marL="0" marR="0" lvl="0" indent="0" defTabSz="12179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swiper-xiew滚动播放图片</a:t>
            </a:r>
          </a:p>
          <a:p>
            <a:pPr marL="0" marR="0" lvl="0" indent="0" defTabSz="12179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flex布局</a:t>
            </a:r>
          </a:p>
          <a:p>
            <a:pPr marL="0" marR="0" lvl="0" indent="0" defTabSz="12179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Video标签的使用</a:t>
            </a:r>
          </a:p>
          <a:p>
            <a:pPr marL="0" marR="0" lvl="0" indent="0" defTabSz="12179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实时视频弹幕</a:t>
            </a:r>
          </a:p>
          <a:p>
            <a:pPr marL="0" marR="0" lvl="0" indent="0" defTabSz="12179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云存储的使用（上传图片）</a:t>
            </a:r>
          </a:p>
          <a:p>
            <a:pPr marL="0" marR="0" lvl="0" indent="0" defTabSz="12179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跳转外部网站</a:t>
            </a:r>
          </a:p>
          <a:p>
            <a:pPr marL="0" marR="0" lvl="0" indent="0" defTabSz="12179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留言：</a:t>
            </a:r>
          </a:p>
          <a:p>
            <a:pPr marL="0" marR="0" lvl="0" indent="0" defTabSz="12179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form表单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 bldLvl="0" animBg="1"/>
      <p:bldP spid="14" grpId="0" bldLvl="0" animBg="1"/>
      <p:bldP spid="20" grpId="0" bldLvl="0" animBg="1"/>
      <p:bldP spid="21" grpId="0" bldLvl="0" animBg="1"/>
      <p:bldP spid="22" grpId="0" bldLvl="0" animBg="1"/>
      <p:bldP spid="25" grpId="0"/>
      <p:bldP spid="27" grpId="0"/>
      <p:bldP spid="29" grpId="0"/>
      <p:bldP spid="31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7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、课表查询</a:t>
            </a:r>
          </a:p>
        </p:txBody>
      </p:sp>
      <p:pic>
        <p:nvPicPr>
          <p:cNvPr id="2" name="深度视觉·原创设计 https://www.docer.com/works?userid=223838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438" y="623455"/>
            <a:ext cx="5017562" cy="6234545"/>
          </a:xfrm>
          <a:prstGeom prst="rect">
            <a:avLst/>
          </a:prstGeom>
        </p:spPr>
      </p:pic>
      <p:sp>
        <p:nvSpPr>
          <p:cNvPr id="23" name="深度视觉·原创设计 https://www.docer.com/works?userid=22383862"/>
          <p:cNvSpPr txBox="1"/>
          <p:nvPr/>
        </p:nvSpPr>
        <p:spPr>
          <a:xfrm>
            <a:off x="8746435" y="1510749"/>
            <a:ext cx="1888435" cy="3351538"/>
          </a:xfrm>
          <a:prstGeom prst="rect">
            <a:avLst/>
          </a:prstGeom>
          <a:blipFill>
            <a:blip r:embed="rId3"/>
            <a:stretch>
              <a:fillRect l="-9159" r="-9159"/>
            </a:stretch>
          </a:blipFill>
        </p:spPr>
      </p:sp>
      <p:sp>
        <p:nvSpPr>
          <p:cNvPr id="8" name="深度视觉·原创设计 https://www.docer.com/works?userid=22383862"/>
          <p:cNvSpPr/>
          <p:nvPr/>
        </p:nvSpPr>
        <p:spPr bwMode="auto">
          <a:xfrm>
            <a:off x="4149312" y="1724529"/>
            <a:ext cx="755703" cy="7557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1" name="深度视觉·原创设计 https://www.docer.com/works?userid=22383862"/>
          <p:cNvSpPr/>
          <p:nvPr/>
        </p:nvSpPr>
        <p:spPr bwMode="auto">
          <a:xfrm>
            <a:off x="4171763" y="3130315"/>
            <a:ext cx="755703" cy="75570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4" name="深度视觉·原创设计 https://www.docer.com/works?userid=22383862"/>
          <p:cNvSpPr/>
          <p:nvPr/>
        </p:nvSpPr>
        <p:spPr bwMode="auto">
          <a:xfrm>
            <a:off x="4171763" y="4536101"/>
            <a:ext cx="755703" cy="7557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24" name="深度视觉·原创设计 https://www.docer.com/works?userid=22383862"/>
          <p:cNvGrpSpPr/>
          <p:nvPr/>
        </p:nvGrpSpPr>
        <p:grpSpPr>
          <a:xfrm>
            <a:off x="7719283" y="2174690"/>
            <a:ext cx="1608716" cy="1536464"/>
            <a:chOff x="7719283" y="2174690"/>
            <a:chExt cx="1608716" cy="1536464"/>
          </a:xfrm>
        </p:grpSpPr>
        <p:sp>
          <p:nvSpPr>
            <p:cNvPr id="17" name="深度视觉·原创设计 https://www.docer.com/works?userid=22383862"/>
            <p:cNvSpPr/>
            <p:nvPr/>
          </p:nvSpPr>
          <p:spPr bwMode="auto">
            <a:xfrm>
              <a:off x="7719283" y="2174690"/>
              <a:ext cx="1536464" cy="15364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" name="深度视觉·原创设计 https://www.docer.com/works?userid=22383862"/>
            <p:cNvSpPr/>
            <p:nvPr/>
          </p:nvSpPr>
          <p:spPr bwMode="auto">
            <a:xfrm rot="8271902">
              <a:off x="8912367" y="3278146"/>
              <a:ext cx="415632" cy="35830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4375624" y="1950794"/>
            <a:ext cx="324828" cy="303172"/>
          </a:xfrm>
          <a:custGeom>
            <a:avLst/>
            <a:gdLst>
              <a:gd name="T0" fmla="*/ 231 w 462"/>
              <a:gd name="T1" fmla="*/ 25 h 433"/>
              <a:gd name="T2" fmla="*/ 209 w 462"/>
              <a:gd name="T3" fmla="*/ 241 h 433"/>
              <a:gd name="T4" fmla="*/ 220 w 462"/>
              <a:gd name="T5" fmla="*/ 245 h 433"/>
              <a:gd name="T6" fmla="*/ 242 w 462"/>
              <a:gd name="T7" fmla="*/ 245 h 433"/>
              <a:gd name="T8" fmla="*/ 447 w 462"/>
              <a:gd name="T9" fmla="*/ 154 h 433"/>
              <a:gd name="T10" fmla="*/ 458 w 462"/>
              <a:gd name="T11" fmla="*/ 144 h 433"/>
              <a:gd name="T12" fmla="*/ 458 w 462"/>
              <a:gd name="T13" fmla="*/ 118 h 433"/>
              <a:gd name="T14" fmla="*/ 253 w 462"/>
              <a:gd name="T15" fmla="*/ 7 h 433"/>
              <a:gd name="T16" fmla="*/ 242 w 462"/>
              <a:gd name="T17" fmla="*/ 3 h 433"/>
              <a:gd name="T18" fmla="*/ 220 w 462"/>
              <a:gd name="T19" fmla="*/ 3 h 433"/>
              <a:gd name="T20" fmla="*/ 15 w 462"/>
              <a:gd name="T21" fmla="*/ 111 h 433"/>
              <a:gd name="T22" fmla="*/ 4 w 462"/>
              <a:gd name="T23" fmla="*/ 118 h 433"/>
              <a:gd name="T24" fmla="*/ 4 w 462"/>
              <a:gd name="T25" fmla="*/ 144 h 433"/>
              <a:gd name="T26" fmla="*/ 231 w 462"/>
              <a:gd name="T27" fmla="*/ 25 h 433"/>
              <a:gd name="T28" fmla="*/ 231 w 462"/>
              <a:gd name="T29" fmla="*/ 216 h 433"/>
              <a:gd name="T30" fmla="*/ 231 w 462"/>
              <a:gd name="T31" fmla="*/ 25 h 433"/>
              <a:gd name="T32" fmla="*/ 33 w 462"/>
              <a:gd name="T33" fmla="*/ 317 h 433"/>
              <a:gd name="T34" fmla="*/ 0 w 462"/>
              <a:gd name="T35" fmla="*/ 302 h 433"/>
              <a:gd name="T36" fmla="*/ 4 w 462"/>
              <a:gd name="T37" fmla="*/ 320 h 433"/>
              <a:gd name="T38" fmla="*/ 15 w 462"/>
              <a:gd name="T39" fmla="*/ 338 h 433"/>
              <a:gd name="T40" fmla="*/ 209 w 462"/>
              <a:gd name="T41" fmla="*/ 425 h 433"/>
              <a:gd name="T42" fmla="*/ 231 w 462"/>
              <a:gd name="T43" fmla="*/ 432 h 433"/>
              <a:gd name="T44" fmla="*/ 253 w 462"/>
              <a:gd name="T45" fmla="*/ 425 h 433"/>
              <a:gd name="T46" fmla="*/ 447 w 462"/>
              <a:gd name="T47" fmla="*/ 338 h 433"/>
              <a:gd name="T48" fmla="*/ 458 w 462"/>
              <a:gd name="T49" fmla="*/ 320 h 433"/>
              <a:gd name="T50" fmla="*/ 461 w 462"/>
              <a:gd name="T51" fmla="*/ 302 h 433"/>
              <a:gd name="T52" fmla="*/ 231 w 462"/>
              <a:gd name="T53" fmla="*/ 407 h 433"/>
              <a:gd name="T54" fmla="*/ 209 w 462"/>
              <a:gd name="T55" fmla="*/ 335 h 433"/>
              <a:gd name="T56" fmla="*/ 220 w 462"/>
              <a:gd name="T57" fmla="*/ 338 h 433"/>
              <a:gd name="T58" fmla="*/ 242 w 462"/>
              <a:gd name="T59" fmla="*/ 338 h 433"/>
              <a:gd name="T60" fmla="*/ 447 w 462"/>
              <a:gd name="T61" fmla="*/ 245 h 433"/>
              <a:gd name="T62" fmla="*/ 454 w 462"/>
              <a:gd name="T63" fmla="*/ 241 h 433"/>
              <a:gd name="T64" fmla="*/ 461 w 462"/>
              <a:gd name="T65" fmla="*/ 209 h 433"/>
              <a:gd name="T66" fmla="*/ 429 w 462"/>
              <a:gd name="T67" fmla="*/ 223 h 433"/>
              <a:gd name="T68" fmla="*/ 33 w 462"/>
              <a:gd name="T69" fmla="*/ 223 h 433"/>
              <a:gd name="T70" fmla="*/ 0 w 462"/>
              <a:gd name="T71" fmla="*/ 209 h 433"/>
              <a:gd name="T72" fmla="*/ 4 w 462"/>
              <a:gd name="T73" fmla="*/ 230 h 433"/>
              <a:gd name="T74" fmla="*/ 15 w 462"/>
              <a:gd name="T75" fmla="*/ 245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62" h="433">
                <a:moveTo>
                  <a:pt x="231" y="25"/>
                </a:moveTo>
                <a:lnTo>
                  <a:pt x="231" y="25"/>
                </a:lnTo>
                <a:close/>
                <a:moveTo>
                  <a:pt x="15" y="154"/>
                </a:moveTo>
                <a:lnTo>
                  <a:pt x="209" y="241"/>
                </a:lnTo>
                <a:lnTo>
                  <a:pt x="209" y="241"/>
                </a:lnTo>
                <a:lnTo>
                  <a:pt x="220" y="245"/>
                </a:lnTo>
                <a:lnTo>
                  <a:pt x="231" y="248"/>
                </a:lnTo>
                <a:lnTo>
                  <a:pt x="242" y="245"/>
                </a:lnTo>
                <a:lnTo>
                  <a:pt x="253" y="241"/>
                </a:lnTo>
                <a:lnTo>
                  <a:pt x="447" y="154"/>
                </a:lnTo>
                <a:lnTo>
                  <a:pt x="447" y="154"/>
                </a:lnTo>
                <a:lnTo>
                  <a:pt x="458" y="144"/>
                </a:lnTo>
                <a:lnTo>
                  <a:pt x="458" y="133"/>
                </a:lnTo>
                <a:lnTo>
                  <a:pt x="458" y="118"/>
                </a:lnTo>
                <a:lnTo>
                  <a:pt x="447" y="111"/>
                </a:lnTo>
                <a:lnTo>
                  <a:pt x="253" y="7"/>
                </a:lnTo>
                <a:lnTo>
                  <a:pt x="253" y="7"/>
                </a:lnTo>
                <a:lnTo>
                  <a:pt x="242" y="3"/>
                </a:lnTo>
                <a:lnTo>
                  <a:pt x="231" y="0"/>
                </a:lnTo>
                <a:lnTo>
                  <a:pt x="220" y="3"/>
                </a:lnTo>
                <a:lnTo>
                  <a:pt x="209" y="7"/>
                </a:lnTo>
                <a:lnTo>
                  <a:pt x="15" y="111"/>
                </a:lnTo>
                <a:lnTo>
                  <a:pt x="15" y="111"/>
                </a:lnTo>
                <a:lnTo>
                  <a:pt x="4" y="118"/>
                </a:lnTo>
                <a:lnTo>
                  <a:pt x="4" y="133"/>
                </a:lnTo>
                <a:lnTo>
                  <a:pt x="4" y="144"/>
                </a:lnTo>
                <a:lnTo>
                  <a:pt x="15" y="154"/>
                </a:lnTo>
                <a:close/>
                <a:moveTo>
                  <a:pt x="231" y="25"/>
                </a:moveTo>
                <a:lnTo>
                  <a:pt x="429" y="133"/>
                </a:lnTo>
                <a:lnTo>
                  <a:pt x="231" y="216"/>
                </a:lnTo>
                <a:lnTo>
                  <a:pt x="33" y="133"/>
                </a:lnTo>
                <a:lnTo>
                  <a:pt x="231" y="25"/>
                </a:lnTo>
                <a:close/>
                <a:moveTo>
                  <a:pt x="231" y="407"/>
                </a:moveTo>
                <a:lnTo>
                  <a:pt x="33" y="317"/>
                </a:lnTo>
                <a:lnTo>
                  <a:pt x="33" y="317"/>
                </a:lnTo>
                <a:lnTo>
                  <a:pt x="0" y="302"/>
                </a:lnTo>
                <a:lnTo>
                  <a:pt x="0" y="302"/>
                </a:lnTo>
                <a:lnTo>
                  <a:pt x="4" y="320"/>
                </a:lnTo>
                <a:lnTo>
                  <a:pt x="8" y="331"/>
                </a:lnTo>
                <a:lnTo>
                  <a:pt x="15" y="338"/>
                </a:lnTo>
                <a:lnTo>
                  <a:pt x="209" y="425"/>
                </a:lnTo>
                <a:lnTo>
                  <a:pt x="209" y="425"/>
                </a:lnTo>
                <a:lnTo>
                  <a:pt x="220" y="428"/>
                </a:lnTo>
                <a:lnTo>
                  <a:pt x="231" y="432"/>
                </a:lnTo>
                <a:lnTo>
                  <a:pt x="242" y="428"/>
                </a:lnTo>
                <a:lnTo>
                  <a:pt x="253" y="425"/>
                </a:lnTo>
                <a:lnTo>
                  <a:pt x="447" y="338"/>
                </a:lnTo>
                <a:lnTo>
                  <a:pt x="447" y="338"/>
                </a:lnTo>
                <a:lnTo>
                  <a:pt x="454" y="331"/>
                </a:lnTo>
                <a:lnTo>
                  <a:pt x="458" y="320"/>
                </a:lnTo>
                <a:lnTo>
                  <a:pt x="461" y="302"/>
                </a:lnTo>
                <a:lnTo>
                  <a:pt x="461" y="302"/>
                </a:lnTo>
                <a:lnTo>
                  <a:pt x="429" y="317"/>
                </a:lnTo>
                <a:lnTo>
                  <a:pt x="231" y="407"/>
                </a:lnTo>
                <a:close/>
                <a:moveTo>
                  <a:pt x="15" y="245"/>
                </a:moveTo>
                <a:lnTo>
                  <a:pt x="209" y="335"/>
                </a:lnTo>
                <a:lnTo>
                  <a:pt x="209" y="335"/>
                </a:lnTo>
                <a:lnTo>
                  <a:pt x="220" y="338"/>
                </a:lnTo>
                <a:lnTo>
                  <a:pt x="231" y="338"/>
                </a:lnTo>
                <a:lnTo>
                  <a:pt x="242" y="338"/>
                </a:lnTo>
                <a:lnTo>
                  <a:pt x="253" y="335"/>
                </a:lnTo>
                <a:lnTo>
                  <a:pt x="447" y="245"/>
                </a:lnTo>
                <a:lnTo>
                  <a:pt x="447" y="245"/>
                </a:lnTo>
                <a:lnTo>
                  <a:pt x="454" y="241"/>
                </a:lnTo>
                <a:lnTo>
                  <a:pt x="458" y="230"/>
                </a:lnTo>
                <a:lnTo>
                  <a:pt x="461" y="209"/>
                </a:lnTo>
                <a:lnTo>
                  <a:pt x="461" y="209"/>
                </a:lnTo>
                <a:lnTo>
                  <a:pt x="429" y="223"/>
                </a:lnTo>
                <a:lnTo>
                  <a:pt x="231" y="317"/>
                </a:lnTo>
                <a:lnTo>
                  <a:pt x="33" y="223"/>
                </a:lnTo>
                <a:lnTo>
                  <a:pt x="33" y="223"/>
                </a:lnTo>
                <a:lnTo>
                  <a:pt x="0" y="209"/>
                </a:lnTo>
                <a:lnTo>
                  <a:pt x="0" y="209"/>
                </a:lnTo>
                <a:lnTo>
                  <a:pt x="4" y="230"/>
                </a:lnTo>
                <a:lnTo>
                  <a:pt x="8" y="237"/>
                </a:lnTo>
                <a:lnTo>
                  <a:pt x="15" y="2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4403622" y="3363540"/>
            <a:ext cx="268832" cy="289252"/>
          </a:xfrm>
          <a:custGeom>
            <a:avLst/>
            <a:gdLst>
              <a:gd name="T0" fmla="*/ 256 w 347"/>
              <a:gd name="T1" fmla="*/ 235 h 376"/>
              <a:gd name="T2" fmla="*/ 212 w 347"/>
              <a:gd name="T3" fmla="*/ 263 h 376"/>
              <a:gd name="T4" fmla="*/ 141 w 347"/>
              <a:gd name="T5" fmla="*/ 206 h 376"/>
              <a:gd name="T6" fmla="*/ 141 w 347"/>
              <a:gd name="T7" fmla="*/ 166 h 376"/>
              <a:gd name="T8" fmla="*/ 230 w 347"/>
              <a:gd name="T9" fmla="*/ 130 h 376"/>
              <a:gd name="T10" fmla="*/ 274 w 347"/>
              <a:gd name="T11" fmla="*/ 145 h 376"/>
              <a:gd name="T12" fmla="*/ 303 w 347"/>
              <a:gd name="T13" fmla="*/ 138 h 376"/>
              <a:gd name="T14" fmla="*/ 335 w 347"/>
              <a:gd name="T15" fmla="*/ 112 h 376"/>
              <a:gd name="T16" fmla="*/ 346 w 347"/>
              <a:gd name="T17" fmla="*/ 73 h 376"/>
              <a:gd name="T18" fmla="*/ 339 w 347"/>
              <a:gd name="T19" fmla="*/ 44 h 376"/>
              <a:gd name="T20" fmla="*/ 313 w 347"/>
              <a:gd name="T21" fmla="*/ 11 h 376"/>
              <a:gd name="T22" fmla="*/ 274 w 347"/>
              <a:gd name="T23" fmla="*/ 0 h 376"/>
              <a:gd name="T24" fmla="*/ 245 w 347"/>
              <a:gd name="T25" fmla="*/ 8 h 376"/>
              <a:gd name="T26" fmla="*/ 212 w 347"/>
              <a:gd name="T27" fmla="*/ 33 h 376"/>
              <a:gd name="T28" fmla="*/ 202 w 347"/>
              <a:gd name="T29" fmla="*/ 73 h 376"/>
              <a:gd name="T30" fmla="*/ 126 w 347"/>
              <a:gd name="T31" fmla="*/ 138 h 376"/>
              <a:gd name="T32" fmla="*/ 101 w 347"/>
              <a:gd name="T33" fmla="*/ 123 h 376"/>
              <a:gd name="T34" fmla="*/ 72 w 347"/>
              <a:gd name="T35" fmla="*/ 116 h 376"/>
              <a:gd name="T36" fmla="*/ 32 w 347"/>
              <a:gd name="T37" fmla="*/ 127 h 376"/>
              <a:gd name="T38" fmla="*/ 7 w 347"/>
              <a:gd name="T39" fmla="*/ 159 h 376"/>
              <a:gd name="T40" fmla="*/ 0 w 347"/>
              <a:gd name="T41" fmla="*/ 188 h 376"/>
              <a:gd name="T42" fmla="*/ 11 w 347"/>
              <a:gd name="T43" fmla="*/ 228 h 376"/>
              <a:gd name="T44" fmla="*/ 43 w 347"/>
              <a:gd name="T45" fmla="*/ 253 h 376"/>
              <a:gd name="T46" fmla="*/ 72 w 347"/>
              <a:gd name="T47" fmla="*/ 260 h 376"/>
              <a:gd name="T48" fmla="*/ 115 w 347"/>
              <a:gd name="T49" fmla="*/ 245 h 376"/>
              <a:gd name="T50" fmla="*/ 202 w 347"/>
              <a:gd name="T51" fmla="*/ 303 h 376"/>
              <a:gd name="T52" fmla="*/ 209 w 347"/>
              <a:gd name="T53" fmla="*/ 332 h 376"/>
              <a:gd name="T54" fmla="*/ 234 w 347"/>
              <a:gd name="T55" fmla="*/ 364 h 376"/>
              <a:gd name="T56" fmla="*/ 274 w 347"/>
              <a:gd name="T57" fmla="*/ 375 h 376"/>
              <a:gd name="T58" fmla="*/ 303 w 347"/>
              <a:gd name="T59" fmla="*/ 368 h 376"/>
              <a:gd name="T60" fmla="*/ 335 w 347"/>
              <a:gd name="T61" fmla="*/ 343 h 376"/>
              <a:gd name="T62" fmla="*/ 346 w 347"/>
              <a:gd name="T63" fmla="*/ 303 h 376"/>
              <a:gd name="T64" fmla="*/ 339 w 347"/>
              <a:gd name="T65" fmla="*/ 274 h 376"/>
              <a:gd name="T66" fmla="*/ 313 w 347"/>
              <a:gd name="T67" fmla="*/ 242 h 376"/>
              <a:gd name="T68" fmla="*/ 274 w 347"/>
              <a:gd name="T69" fmla="*/ 231 h 376"/>
              <a:gd name="T70" fmla="*/ 292 w 347"/>
              <a:gd name="T71" fmla="*/ 33 h 376"/>
              <a:gd name="T72" fmla="*/ 317 w 347"/>
              <a:gd name="T73" fmla="*/ 73 h 376"/>
              <a:gd name="T74" fmla="*/ 303 w 347"/>
              <a:gd name="T75" fmla="*/ 101 h 376"/>
              <a:gd name="T76" fmla="*/ 274 w 347"/>
              <a:gd name="T77" fmla="*/ 116 h 376"/>
              <a:gd name="T78" fmla="*/ 234 w 347"/>
              <a:gd name="T79" fmla="*/ 91 h 376"/>
              <a:gd name="T80" fmla="*/ 234 w 347"/>
              <a:gd name="T81" fmla="*/ 55 h 376"/>
              <a:gd name="T82" fmla="*/ 274 w 347"/>
              <a:gd name="T83" fmla="*/ 29 h 376"/>
              <a:gd name="T84" fmla="*/ 54 w 347"/>
              <a:gd name="T85" fmla="*/ 228 h 376"/>
              <a:gd name="T86" fmla="*/ 29 w 347"/>
              <a:gd name="T87" fmla="*/ 188 h 376"/>
              <a:gd name="T88" fmla="*/ 43 w 347"/>
              <a:gd name="T89" fmla="*/ 159 h 376"/>
              <a:gd name="T90" fmla="*/ 72 w 347"/>
              <a:gd name="T91" fmla="*/ 145 h 376"/>
              <a:gd name="T92" fmla="*/ 112 w 347"/>
              <a:gd name="T93" fmla="*/ 170 h 376"/>
              <a:gd name="T94" fmla="*/ 112 w 347"/>
              <a:gd name="T95" fmla="*/ 206 h 376"/>
              <a:gd name="T96" fmla="*/ 72 w 347"/>
              <a:gd name="T97" fmla="*/ 231 h 376"/>
              <a:gd name="T98" fmla="*/ 256 w 347"/>
              <a:gd name="T99" fmla="*/ 343 h 376"/>
              <a:gd name="T100" fmla="*/ 230 w 347"/>
              <a:gd name="T101" fmla="*/ 303 h 376"/>
              <a:gd name="T102" fmla="*/ 245 w 347"/>
              <a:gd name="T103" fmla="*/ 274 h 376"/>
              <a:gd name="T104" fmla="*/ 274 w 347"/>
              <a:gd name="T105" fmla="*/ 260 h 376"/>
              <a:gd name="T106" fmla="*/ 313 w 347"/>
              <a:gd name="T107" fmla="*/ 285 h 376"/>
              <a:gd name="T108" fmla="*/ 313 w 347"/>
              <a:gd name="T109" fmla="*/ 321 h 376"/>
              <a:gd name="T110" fmla="*/ 274 w 347"/>
              <a:gd name="T111" fmla="*/ 34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7" h="376">
                <a:moveTo>
                  <a:pt x="274" y="231"/>
                </a:moveTo>
                <a:lnTo>
                  <a:pt x="274" y="231"/>
                </a:lnTo>
                <a:lnTo>
                  <a:pt x="256" y="235"/>
                </a:lnTo>
                <a:lnTo>
                  <a:pt x="238" y="242"/>
                </a:lnTo>
                <a:lnTo>
                  <a:pt x="223" y="249"/>
                </a:lnTo>
                <a:lnTo>
                  <a:pt x="212" y="263"/>
                </a:lnTo>
                <a:lnTo>
                  <a:pt x="137" y="221"/>
                </a:lnTo>
                <a:lnTo>
                  <a:pt x="137" y="221"/>
                </a:lnTo>
                <a:lnTo>
                  <a:pt x="141" y="206"/>
                </a:lnTo>
                <a:lnTo>
                  <a:pt x="144" y="188"/>
                </a:lnTo>
                <a:lnTo>
                  <a:pt x="144" y="188"/>
                </a:lnTo>
                <a:lnTo>
                  <a:pt x="141" y="166"/>
                </a:lnTo>
                <a:lnTo>
                  <a:pt x="220" y="123"/>
                </a:lnTo>
                <a:lnTo>
                  <a:pt x="220" y="123"/>
                </a:lnTo>
                <a:lnTo>
                  <a:pt x="230" y="130"/>
                </a:lnTo>
                <a:lnTo>
                  <a:pt x="245" y="138"/>
                </a:lnTo>
                <a:lnTo>
                  <a:pt x="259" y="145"/>
                </a:lnTo>
                <a:lnTo>
                  <a:pt x="274" y="145"/>
                </a:lnTo>
                <a:lnTo>
                  <a:pt x="274" y="145"/>
                </a:lnTo>
                <a:lnTo>
                  <a:pt x="288" y="145"/>
                </a:lnTo>
                <a:lnTo>
                  <a:pt x="303" y="138"/>
                </a:lnTo>
                <a:lnTo>
                  <a:pt x="313" y="134"/>
                </a:lnTo>
                <a:lnTo>
                  <a:pt x="324" y="123"/>
                </a:lnTo>
                <a:lnTo>
                  <a:pt x="335" y="112"/>
                </a:lnTo>
                <a:lnTo>
                  <a:pt x="339" y="101"/>
                </a:lnTo>
                <a:lnTo>
                  <a:pt x="346" y="87"/>
                </a:lnTo>
                <a:lnTo>
                  <a:pt x="346" y="73"/>
                </a:lnTo>
                <a:lnTo>
                  <a:pt x="346" y="73"/>
                </a:lnTo>
                <a:lnTo>
                  <a:pt x="346" y="58"/>
                </a:lnTo>
                <a:lnTo>
                  <a:pt x="339" y="44"/>
                </a:lnTo>
                <a:lnTo>
                  <a:pt x="335" y="33"/>
                </a:lnTo>
                <a:lnTo>
                  <a:pt x="324" y="22"/>
                </a:lnTo>
                <a:lnTo>
                  <a:pt x="313" y="11"/>
                </a:lnTo>
                <a:lnTo>
                  <a:pt x="303" y="8"/>
                </a:lnTo>
                <a:lnTo>
                  <a:pt x="288" y="0"/>
                </a:lnTo>
                <a:lnTo>
                  <a:pt x="274" y="0"/>
                </a:lnTo>
                <a:lnTo>
                  <a:pt x="274" y="0"/>
                </a:lnTo>
                <a:lnTo>
                  <a:pt x="259" y="0"/>
                </a:lnTo>
                <a:lnTo>
                  <a:pt x="245" y="8"/>
                </a:lnTo>
                <a:lnTo>
                  <a:pt x="234" y="11"/>
                </a:lnTo>
                <a:lnTo>
                  <a:pt x="223" y="22"/>
                </a:lnTo>
                <a:lnTo>
                  <a:pt x="212" y="33"/>
                </a:lnTo>
                <a:lnTo>
                  <a:pt x="209" y="44"/>
                </a:lnTo>
                <a:lnTo>
                  <a:pt x="202" y="58"/>
                </a:lnTo>
                <a:lnTo>
                  <a:pt x="202" y="73"/>
                </a:lnTo>
                <a:lnTo>
                  <a:pt x="202" y="73"/>
                </a:lnTo>
                <a:lnTo>
                  <a:pt x="205" y="94"/>
                </a:lnTo>
                <a:lnTo>
                  <a:pt x="126" y="138"/>
                </a:lnTo>
                <a:lnTo>
                  <a:pt x="126" y="138"/>
                </a:lnTo>
                <a:lnTo>
                  <a:pt x="115" y="130"/>
                </a:lnTo>
                <a:lnTo>
                  <a:pt x="101" y="123"/>
                </a:lnTo>
                <a:lnTo>
                  <a:pt x="86" y="116"/>
                </a:lnTo>
                <a:lnTo>
                  <a:pt x="72" y="116"/>
                </a:lnTo>
                <a:lnTo>
                  <a:pt x="72" y="116"/>
                </a:lnTo>
                <a:lnTo>
                  <a:pt x="58" y="116"/>
                </a:lnTo>
                <a:lnTo>
                  <a:pt x="43" y="123"/>
                </a:lnTo>
                <a:lnTo>
                  <a:pt x="32" y="127"/>
                </a:lnTo>
                <a:lnTo>
                  <a:pt x="22" y="138"/>
                </a:lnTo>
                <a:lnTo>
                  <a:pt x="11" y="148"/>
                </a:lnTo>
                <a:lnTo>
                  <a:pt x="7" y="159"/>
                </a:lnTo>
                <a:lnTo>
                  <a:pt x="0" y="174"/>
                </a:lnTo>
                <a:lnTo>
                  <a:pt x="0" y="188"/>
                </a:lnTo>
                <a:lnTo>
                  <a:pt x="0" y="188"/>
                </a:lnTo>
                <a:lnTo>
                  <a:pt x="0" y="202"/>
                </a:lnTo>
                <a:lnTo>
                  <a:pt x="7" y="217"/>
                </a:lnTo>
                <a:lnTo>
                  <a:pt x="11" y="228"/>
                </a:lnTo>
                <a:lnTo>
                  <a:pt x="22" y="239"/>
                </a:lnTo>
                <a:lnTo>
                  <a:pt x="32" y="249"/>
                </a:lnTo>
                <a:lnTo>
                  <a:pt x="43" y="253"/>
                </a:lnTo>
                <a:lnTo>
                  <a:pt x="58" y="260"/>
                </a:lnTo>
                <a:lnTo>
                  <a:pt x="72" y="260"/>
                </a:lnTo>
                <a:lnTo>
                  <a:pt x="72" y="260"/>
                </a:lnTo>
                <a:lnTo>
                  <a:pt x="94" y="257"/>
                </a:lnTo>
                <a:lnTo>
                  <a:pt x="115" y="245"/>
                </a:lnTo>
                <a:lnTo>
                  <a:pt x="115" y="245"/>
                </a:lnTo>
                <a:lnTo>
                  <a:pt x="202" y="296"/>
                </a:lnTo>
                <a:lnTo>
                  <a:pt x="202" y="296"/>
                </a:lnTo>
                <a:lnTo>
                  <a:pt x="202" y="303"/>
                </a:lnTo>
                <a:lnTo>
                  <a:pt x="202" y="303"/>
                </a:lnTo>
                <a:lnTo>
                  <a:pt x="202" y="318"/>
                </a:lnTo>
                <a:lnTo>
                  <a:pt x="209" y="332"/>
                </a:lnTo>
                <a:lnTo>
                  <a:pt x="212" y="343"/>
                </a:lnTo>
                <a:lnTo>
                  <a:pt x="223" y="354"/>
                </a:lnTo>
                <a:lnTo>
                  <a:pt x="234" y="364"/>
                </a:lnTo>
                <a:lnTo>
                  <a:pt x="245" y="368"/>
                </a:lnTo>
                <a:lnTo>
                  <a:pt x="259" y="375"/>
                </a:lnTo>
                <a:lnTo>
                  <a:pt x="274" y="375"/>
                </a:lnTo>
                <a:lnTo>
                  <a:pt x="274" y="375"/>
                </a:lnTo>
                <a:lnTo>
                  <a:pt x="288" y="375"/>
                </a:lnTo>
                <a:lnTo>
                  <a:pt x="303" y="368"/>
                </a:lnTo>
                <a:lnTo>
                  <a:pt x="313" y="364"/>
                </a:lnTo>
                <a:lnTo>
                  <a:pt x="324" y="354"/>
                </a:lnTo>
                <a:lnTo>
                  <a:pt x="335" y="343"/>
                </a:lnTo>
                <a:lnTo>
                  <a:pt x="339" y="332"/>
                </a:lnTo>
                <a:lnTo>
                  <a:pt x="346" y="318"/>
                </a:lnTo>
                <a:lnTo>
                  <a:pt x="346" y="303"/>
                </a:lnTo>
                <a:lnTo>
                  <a:pt x="346" y="303"/>
                </a:lnTo>
                <a:lnTo>
                  <a:pt x="346" y="289"/>
                </a:lnTo>
                <a:lnTo>
                  <a:pt x="339" y="274"/>
                </a:lnTo>
                <a:lnTo>
                  <a:pt x="335" y="263"/>
                </a:lnTo>
                <a:lnTo>
                  <a:pt x="324" y="253"/>
                </a:lnTo>
                <a:lnTo>
                  <a:pt x="313" y="242"/>
                </a:lnTo>
                <a:lnTo>
                  <a:pt x="303" y="239"/>
                </a:lnTo>
                <a:lnTo>
                  <a:pt x="288" y="231"/>
                </a:lnTo>
                <a:lnTo>
                  <a:pt x="274" y="231"/>
                </a:lnTo>
                <a:close/>
                <a:moveTo>
                  <a:pt x="274" y="29"/>
                </a:moveTo>
                <a:lnTo>
                  <a:pt x="274" y="29"/>
                </a:lnTo>
                <a:lnTo>
                  <a:pt x="292" y="33"/>
                </a:lnTo>
                <a:lnTo>
                  <a:pt x="303" y="44"/>
                </a:lnTo>
                <a:lnTo>
                  <a:pt x="313" y="55"/>
                </a:lnTo>
                <a:lnTo>
                  <a:pt x="317" y="73"/>
                </a:lnTo>
                <a:lnTo>
                  <a:pt x="317" y="73"/>
                </a:lnTo>
                <a:lnTo>
                  <a:pt x="313" y="91"/>
                </a:lnTo>
                <a:lnTo>
                  <a:pt x="303" y="101"/>
                </a:lnTo>
                <a:lnTo>
                  <a:pt x="292" y="112"/>
                </a:lnTo>
                <a:lnTo>
                  <a:pt x="274" y="116"/>
                </a:lnTo>
                <a:lnTo>
                  <a:pt x="274" y="116"/>
                </a:lnTo>
                <a:lnTo>
                  <a:pt x="256" y="112"/>
                </a:lnTo>
                <a:lnTo>
                  <a:pt x="245" y="101"/>
                </a:lnTo>
                <a:lnTo>
                  <a:pt x="234" y="91"/>
                </a:lnTo>
                <a:lnTo>
                  <a:pt x="230" y="73"/>
                </a:lnTo>
                <a:lnTo>
                  <a:pt x="230" y="73"/>
                </a:lnTo>
                <a:lnTo>
                  <a:pt x="234" y="55"/>
                </a:lnTo>
                <a:lnTo>
                  <a:pt x="245" y="44"/>
                </a:lnTo>
                <a:lnTo>
                  <a:pt x="256" y="33"/>
                </a:lnTo>
                <a:lnTo>
                  <a:pt x="274" y="29"/>
                </a:lnTo>
                <a:close/>
                <a:moveTo>
                  <a:pt x="72" y="231"/>
                </a:moveTo>
                <a:lnTo>
                  <a:pt x="72" y="231"/>
                </a:lnTo>
                <a:lnTo>
                  <a:pt x="54" y="228"/>
                </a:lnTo>
                <a:lnTo>
                  <a:pt x="43" y="217"/>
                </a:lnTo>
                <a:lnTo>
                  <a:pt x="32" y="206"/>
                </a:lnTo>
                <a:lnTo>
                  <a:pt x="29" y="188"/>
                </a:lnTo>
                <a:lnTo>
                  <a:pt x="29" y="188"/>
                </a:lnTo>
                <a:lnTo>
                  <a:pt x="32" y="170"/>
                </a:lnTo>
                <a:lnTo>
                  <a:pt x="43" y="159"/>
                </a:lnTo>
                <a:lnTo>
                  <a:pt x="54" y="148"/>
                </a:lnTo>
                <a:lnTo>
                  <a:pt x="72" y="145"/>
                </a:lnTo>
                <a:lnTo>
                  <a:pt x="72" y="145"/>
                </a:lnTo>
                <a:lnTo>
                  <a:pt x="90" y="148"/>
                </a:lnTo>
                <a:lnTo>
                  <a:pt x="101" y="159"/>
                </a:lnTo>
                <a:lnTo>
                  <a:pt x="112" y="170"/>
                </a:lnTo>
                <a:lnTo>
                  <a:pt x="115" y="188"/>
                </a:lnTo>
                <a:lnTo>
                  <a:pt x="115" y="188"/>
                </a:lnTo>
                <a:lnTo>
                  <a:pt x="112" y="206"/>
                </a:lnTo>
                <a:lnTo>
                  <a:pt x="101" y="217"/>
                </a:lnTo>
                <a:lnTo>
                  <a:pt x="90" y="228"/>
                </a:lnTo>
                <a:lnTo>
                  <a:pt x="72" y="231"/>
                </a:lnTo>
                <a:close/>
                <a:moveTo>
                  <a:pt x="274" y="346"/>
                </a:moveTo>
                <a:lnTo>
                  <a:pt x="274" y="346"/>
                </a:lnTo>
                <a:lnTo>
                  <a:pt x="256" y="343"/>
                </a:lnTo>
                <a:lnTo>
                  <a:pt x="245" y="332"/>
                </a:lnTo>
                <a:lnTo>
                  <a:pt x="234" y="321"/>
                </a:lnTo>
                <a:lnTo>
                  <a:pt x="230" y="303"/>
                </a:lnTo>
                <a:lnTo>
                  <a:pt x="230" y="303"/>
                </a:lnTo>
                <a:lnTo>
                  <a:pt x="234" y="285"/>
                </a:lnTo>
                <a:lnTo>
                  <a:pt x="245" y="274"/>
                </a:lnTo>
                <a:lnTo>
                  <a:pt x="256" y="263"/>
                </a:lnTo>
                <a:lnTo>
                  <a:pt x="274" y="260"/>
                </a:lnTo>
                <a:lnTo>
                  <a:pt x="274" y="260"/>
                </a:lnTo>
                <a:lnTo>
                  <a:pt x="292" y="263"/>
                </a:lnTo>
                <a:lnTo>
                  <a:pt x="303" y="274"/>
                </a:lnTo>
                <a:lnTo>
                  <a:pt x="313" y="285"/>
                </a:lnTo>
                <a:lnTo>
                  <a:pt x="317" y="303"/>
                </a:lnTo>
                <a:lnTo>
                  <a:pt x="317" y="303"/>
                </a:lnTo>
                <a:lnTo>
                  <a:pt x="313" y="321"/>
                </a:lnTo>
                <a:lnTo>
                  <a:pt x="303" y="332"/>
                </a:lnTo>
                <a:lnTo>
                  <a:pt x="292" y="343"/>
                </a:lnTo>
                <a:lnTo>
                  <a:pt x="274" y="3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4403622" y="4751538"/>
            <a:ext cx="324826" cy="324828"/>
          </a:xfrm>
          <a:custGeom>
            <a:avLst/>
            <a:gdLst>
              <a:gd name="T0" fmla="*/ 432 w 462"/>
              <a:gd name="T1" fmla="*/ 403 h 462"/>
              <a:gd name="T2" fmla="*/ 428 w 462"/>
              <a:gd name="T3" fmla="*/ 414 h 462"/>
              <a:gd name="T4" fmla="*/ 410 w 462"/>
              <a:gd name="T5" fmla="*/ 428 h 462"/>
              <a:gd name="T6" fmla="*/ 57 w 462"/>
              <a:gd name="T7" fmla="*/ 432 h 462"/>
              <a:gd name="T8" fmla="*/ 47 w 462"/>
              <a:gd name="T9" fmla="*/ 428 h 462"/>
              <a:gd name="T10" fmla="*/ 32 w 462"/>
              <a:gd name="T11" fmla="*/ 414 h 462"/>
              <a:gd name="T12" fmla="*/ 29 w 462"/>
              <a:gd name="T13" fmla="*/ 61 h 462"/>
              <a:gd name="T14" fmla="*/ 32 w 462"/>
              <a:gd name="T15" fmla="*/ 46 h 462"/>
              <a:gd name="T16" fmla="*/ 47 w 462"/>
              <a:gd name="T17" fmla="*/ 32 h 462"/>
              <a:gd name="T18" fmla="*/ 288 w 462"/>
              <a:gd name="T19" fmla="*/ 29 h 462"/>
              <a:gd name="T20" fmla="*/ 57 w 462"/>
              <a:gd name="T21" fmla="*/ 0 h 462"/>
              <a:gd name="T22" fmla="*/ 47 w 462"/>
              <a:gd name="T23" fmla="*/ 0 h 462"/>
              <a:gd name="T24" fmla="*/ 25 w 462"/>
              <a:gd name="T25" fmla="*/ 11 h 462"/>
              <a:gd name="T26" fmla="*/ 3 w 462"/>
              <a:gd name="T27" fmla="*/ 35 h 462"/>
              <a:gd name="T28" fmla="*/ 0 w 462"/>
              <a:gd name="T29" fmla="*/ 61 h 462"/>
              <a:gd name="T30" fmla="*/ 0 w 462"/>
              <a:gd name="T31" fmla="*/ 403 h 462"/>
              <a:gd name="T32" fmla="*/ 3 w 462"/>
              <a:gd name="T33" fmla="*/ 425 h 462"/>
              <a:gd name="T34" fmla="*/ 36 w 462"/>
              <a:gd name="T35" fmla="*/ 457 h 462"/>
              <a:gd name="T36" fmla="*/ 57 w 462"/>
              <a:gd name="T37" fmla="*/ 461 h 462"/>
              <a:gd name="T38" fmla="*/ 399 w 462"/>
              <a:gd name="T39" fmla="*/ 461 h 462"/>
              <a:gd name="T40" fmla="*/ 425 w 462"/>
              <a:gd name="T41" fmla="*/ 457 h 462"/>
              <a:gd name="T42" fmla="*/ 450 w 462"/>
              <a:gd name="T43" fmla="*/ 436 h 462"/>
              <a:gd name="T44" fmla="*/ 461 w 462"/>
              <a:gd name="T45" fmla="*/ 414 h 462"/>
              <a:gd name="T46" fmla="*/ 461 w 462"/>
              <a:gd name="T47" fmla="*/ 173 h 462"/>
              <a:gd name="T48" fmla="*/ 115 w 462"/>
              <a:gd name="T49" fmla="*/ 259 h 462"/>
              <a:gd name="T50" fmla="*/ 54 w 462"/>
              <a:gd name="T51" fmla="*/ 385 h 462"/>
              <a:gd name="T52" fmla="*/ 57 w 462"/>
              <a:gd name="T53" fmla="*/ 403 h 462"/>
              <a:gd name="T54" fmla="*/ 75 w 462"/>
              <a:gd name="T55" fmla="*/ 407 h 462"/>
              <a:gd name="T56" fmla="*/ 201 w 462"/>
              <a:gd name="T57" fmla="*/ 342 h 462"/>
              <a:gd name="T58" fmla="*/ 216 w 462"/>
              <a:gd name="T59" fmla="*/ 335 h 462"/>
              <a:gd name="T60" fmla="*/ 439 w 462"/>
              <a:gd name="T61" fmla="*/ 115 h 462"/>
              <a:gd name="T62" fmla="*/ 446 w 462"/>
              <a:gd name="T63" fmla="*/ 93 h 462"/>
              <a:gd name="T64" fmla="*/ 439 w 462"/>
              <a:gd name="T65" fmla="*/ 72 h 462"/>
              <a:gd name="T66" fmla="*/ 389 w 462"/>
              <a:gd name="T67" fmla="*/ 21 h 462"/>
              <a:gd name="T68" fmla="*/ 367 w 462"/>
              <a:gd name="T69" fmla="*/ 14 h 462"/>
              <a:gd name="T70" fmla="*/ 345 w 462"/>
              <a:gd name="T71" fmla="*/ 21 h 462"/>
              <a:gd name="T72" fmla="*/ 122 w 462"/>
              <a:gd name="T73" fmla="*/ 245 h 462"/>
              <a:gd name="T74" fmla="*/ 115 w 462"/>
              <a:gd name="T75" fmla="*/ 259 h 462"/>
              <a:gd name="T76" fmla="*/ 356 w 462"/>
              <a:gd name="T77" fmla="*/ 53 h 462"/>
              <a:gd name="T78" fmla="*/ 367 w 462"/>
              <a:gd name="T79" fmla="*/ 50 h 462"/>
              <a:gd name="T80" fmla="*/ 378 w 462"/>
              <a:gd name="T81" fmla="*/ 53 h 462"/>
              <a:gd name="T82" fmla="*/ 407 w 462"/>
              <a:gd name="T83" fmla="*/ 82 h 462"/>
              <a:gd name="T84" fmla="*/ 410 w 462"/>
              <a:gd name="T85" fmla="*/ 93 h 462"/>
              <a:gd name="T86" fmla="*/ 407 w 462"/>
              <a:gd name="T87" fmla="*/ 104 h 462"/>
              <a:gd name="T88" fmla="*/ 327 w 462"/>
              <a:gd name="T89" fmla="*/ 82 h 462"/>
              <a:gd name="T90" fmla="*/ 306 w 462"/>
              <a:gd name="T91" fmla="*/ 104 h 462"/>
              <a:gd name="T92" fmla="*/ 194 w 462"/>
              <a:gd name="T93" fmla="*/ 316 h 462"/>
              <a:gd name="T94" fmla="*/ 144 w 462"/>
              <a:gd name="T95" fmla="*/ 266 h 462"/>
              <a:gd name="T96" fmla="*/ 169 w 462"/>
              <a:gd name="T97" fmla="*/ 331 h 462"/>
              <a:gd name="T98" fmla="*/ 93 w 462"/>
              <a:gd name="T99" fmla="*/ 378 h 462"/>
              <a:gd name="T100" fmla="*/ 83 w 462"/>
              <a:gd name="T101" fmla="*/ 378 h 462"/>
              <a:gd name="T102" fmla="*/ 83 w 462"/>
              <a:gd name="T103" fmla="*/ 367 h 462"/>
              <a:gd name="T104" fmla="*/ 169 w 462"/>
              <a:gd name="T105" fmla="*/ 331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62" h="462">
                <a:moveTo>
                  <a:pt x="432" y="173"/>
                </a:moveTo>
                <a:lnTo>
                  <a:pt x="432" y="403"/>
                </a:lnTo>
                <a:lnTo>
                  <a:pt x="432" y="403"/>
                </a:lnTo>
                <a:lnTo>
                  <a:pt x="428" y="414"/>
                </a:lnTo>
                <a:lnTo>
                  <a:pt x="421" y="425"/>
                </a:lnTo>
                <a:lnTo>
                  <a:pt x="410" y="428"/>
                </a:lnTo>
                <a:lnTo>
                  <a:pt x="399" y="432"/>
                </a:lnTo>
                <a:lnTo>
                  <a:pt x="57" y="432"/>
                </a:lnTo>
                <a:lnTo>
                  <a:pt x="57" y="432"/>
                </a:lnTo>
                <a:lnTo>
                  <a:pt x="47" y="428"/>
                </a:lnTo>
                <a:lnTo>
                  <a:pt x="36" y="425"/>
                </a:lnTo>
                <a:lnTo>
                  <a:pt x="32" y="414"/>
                </a:lnTo>
                <a:lnTo>
                  <a:pt x="29" y="403"/>
                </a:lnTo>
                <a:lnTo>
                  <a:pt x="29" y="61"/>
                </a:lnTo>
                <a:lnTo>
                  <a:pt x="29" y="61"/>
                </a:lnTo>
                <a:lnTo>
                  <a:pt x="32" y="46"/>
                </a:lnTo>
                <a:lnTo>
                  <a:pt x="36" y="39"/>
                </a:lnTo>
                <a:lnTo>
                  <a:pt x="47" y="32"/>
                </a:lnTo>
                <a:lnTo>
                  <a:pt x="57" y="29"/>
                </a:lnTo>
                <a:lnTo>
                  <a:pt x="288" y="29"/>
                </a:lnTo>
                <a:lnTo>
                  <a:pt x="288" y="0"/>
                </a:lnTo>
                <a:lnTo>
                  <a:pt x="57" y="0"/>
                </a:lnTo>
                <a:lnTo>
                  <a:pt x="57" y="0"/>
                </a:lnTo>
                <a:lnTo>
                  <a:pt x="47" y="0"/>
                </a:lnTo>
                <a:lnTo>
                  <a:pt x="36" y="3"/>
                </a:lnTo>
                <a:lnTo>
                  <a:pt x="25" y="11"/>
                </a:lnTo>
                <a:lnTo>
                  <a:pt x="18" y="17"/>
                </a:lnTo>
                <a:lnTo>
                  <a:pt x="3" y="35"/>
                </a:lnTo>
                <a:lnTo>
                  <a:pt x="0" y="46"/>
                </a:lnTo>
                <a:lnTo>
                  <a:pt x="0" y="61"/>
                </a:lnTo>
                <a:lnTo>
                  <a:pt x="0" y="403"/>
                </a:lnTo>
                <a:lnTo>
                  <a:pt x="0" y="403"/>
                </a:lnTo>
                <a:lnTo>
                  <a:pt x="0" y="414"/>
                </a:lnTo>
                <a:lnTo>
                  <a:pt x="3" y="425"/>
                </a:lnTo>
                <a:lnTo>
                  <a:pt x="18" y="443"/>
                </a:lnTo>
                <a:lnTo>
                  <a:pt x="36" y="457"/>
                </a:lnTo>
                <a:lnTo>
                  <a:pt x="47" y="461"/>
                </a:lnTo>
                <a:lnTo>
                  <a:pt x="57" y="461"/>
                </a:lnTo>
                <a:lnTo>
                  <a:pt x="399" y="461"/>
                </a:lnTo>
                <a:lnTo>
                  <a:pt x="399" y="461"/>
                </a:lnTo>
                <a:lnTo>
                  <a:pt x="414" y="461"/>
                </a:lnTo>
                <a:lnTo>
                  <a:pt x="425" y="457"/>
                </a:lnTo>
                <a:lnTo>
                  <a:pt x="443" y="443"/>
                </a:lnTo>
                <a:lnTo>
                  <a:pt x="450" y="436"/>
                </a:lnTo>
                <a:lnTo>
                  <a:pt x="457" y="425"/>
                </a:lnTo>
                <a:lnTo>
                  <a:pt x="461" y="414"/>
                </a:lnTo>
                <a:lnTo>
                  <a:pt x="461" y="403"/>
                </a:lnTo>
                <a:lnTo>
                  <a:pt x="461" y="173"/>
                </a:lnTo>
                <a:lnTo>
                  <a:pt x="432" y="173"/>
                </a:lnTo>
                <a:close/>
                <a:moveTo>
                  <a:pt x="115" y="259"/>
                </a:moveTo>
                <a:lnTo>
                  <a:pt x="54" y="385"/>
                </a:lnTo>
                <a:lnTo>
                  <a:pt x="54" y="385"/>
                </a:lnTo>
                <a:lnTo>
                  <a:pt x="54" y="396"/>
                </a:lnTo>
                <a:lnTo>
                  <a:pt x="57" y="403"/>
                </a:lnTo>
                <a:lnTo>
                  <a:pt x="65" y="407"/>
                </a:lnTo>
                <a:lnTo>
                  <a:pt x="75" y="407"/>
                </a:lnTo>
                <a:lnTo>
                  <a:pt x="201" y="342"/>
                </a:lnTo>
                <a:lnTo>
                  <a:pt x="201" y="342"/>
                </a:lnTo>
                <a:lnTo>
                  <a:pt x="209" y="342"/>
                </a:lnTo>
                <a:lnTo>
                  <a:pt x="216" y="335"/>
                </a:lnTo>
                <a:lnTo>
                  <a:pt x="439" y="115"/>
                </a:lnTo>
                <a:lnTo>
                  <a:pt x="439" y="115"/>
                </a:lnTo>
                <a:lnTo>
                  <a:pt x="443" y="104"/>
                </a:lnTo>
                <a:lnTo>
                  <a:pt x="446" y="93"/>
                </a:lnTo>
                <a:lnTo>
                  <a:pt x="443" y="82"/>
                </a:lnTo>
                <a:lnTo>
                  <a:pt x="439" y="72"/>
                </a:lnTo>
                <a:lnTo>
                  <a:pt x="389" y="21"/>
                </a:lnTo>
                <a:lnTo>
                  <a:pt x="389" y="21"/>
                </a:lnTo>
                <a:lnTo>
                  <a:pt x="378" y="17"/>
                </a:lnTo>
                <a:lnTo>
                  <a:pt x="367" y="14"/>
                </a:lnTo>
                <a:lnTo>
                  <a:pt x="356" y="17"/>
                </a:lnTo>
                <a:lnTo>
                  <a:pt x="345" y="21"/>
                </a:lnTo>
                <a:lnTo>
                  <a:pt x="122" y="245"/>
                </a:lnTo>
                <a:lnTo>
                  <a:pt x="122" y="245"/>
                </a:lnTo>
                <a:lnTo>
                  <a:pt x="118" y="252"/>
                </a:lnTo>
                <a:lnTo>
                  <a:pt x="115" y="259"/>
                </a:lnTo>
                <a:close/>
                <a:moveTo>
                  <a:pt x="356" y="53"/>
                </a:moveTo>
                <a:lnTo>
                  <a:pt x="356" y="53"/>
                </a:lnTo>
                <a:lnTo>
                  <a:pt x="360" y="50"/>
                </a:lnTo>
                <a:lnTo>
                  <a:pt x="367" y="50"/>
                </a:lnTo>
                <a:lnTo>
                  <a:pt x="371" y="50"/>
                </a:lnTo>
                <a:lnTo>
                  <a:pt x="378" y="53"/>
                </a:lnTo>
                <a:lnTo>
                  <a:pt x="407" y="82"/>
                </a:lnTo>
                <a:lnTo>
                  <a:pt x="407" y="82"/>
                </a:lnTo>
                <a:lnTo>
                  <a:pt x="410" y="86"/>
                </a:lnTo>
                <a:lnTo>
                  <a:pt x="410" y="93"/>
                </a:lnTo>
                <a:lnTo>
                  <a:pt x="410" y="97"/>
                </a:lnTo>
                <a:lnTo>
                  <a:pt x="407" y="104"/>
                </a:lnTo>
                <a:lnTo>
                  <a:pt x="378" y="133"/>
                </a:lnTo>
                <a:lnTo>
                  <a:pt x="327" y="82"/>
                </a:lnTo>
                <a:lnTo>
                  <a:pt x="356" y="53"/>
                </a:lnTo>
                <a:close/>
                <a:moveTo>
                  <a:pt x="306" y="104"/>
                </a:moveTo>
                <a:lnTo>
                  <a:pt x="356" y="154"/>
                </a:lnTo>
                <a:lnTo>
                  <a:pt x="194" y="316"/>
                </a:lnTo>
                <a:lnTo>
                  <a:pt x="194" y="316"/>
                </a:lnTo>
                <a:lnTo>
                  <a:pt x="144" y="266"/>
                </a:lnTo>
                <a:lnTo>
                  <a:pt x="306" y="104"/>
                </a:lnTo>
                <a:close/>
                <a:moveTo>
                  <a:pt x="169" y="331"/>
                </a:moveTo>
                <a:lnTo>
                  <a:pt x="93" y="378"/>
                </a:lnTo>
                <a:lnTo>
                  <a:pt x="93" y="378"/>
                </a:lnTo>
                <a:lnTo>
                  <a:pt x="86" y="378"/>
                </a:lnTo>
                <a:lnTo>
                  <a:pt x="83" y="378"/>
                </a:lnTo>
                <a:lnTo>
                  <a:pt x="83" y="374"/>
                </a:lnTo>
                <a:lnTo>
                  <a:pt x="83" y="367"/>
                </a:lnTo>
                <a:lnTo>
                  <a:pt x="129" y="292"/>
                </a:lnTo>
                <a:lnTo>
                  <a:pt x="169" y="3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dirty="0"/>
              <a:t> </a:t>
            </a:r>
          </a:p>
        </p:txBody>
      </p:sp>
      <p:sp>
        <p:nvSpPr>
          <p:cNvPr id="25" name="深度视觉·原创设计 https://www.docer.com/works?userid=22383862"/>
          <p:cNvSpPr/>
          <p:nvPr/>
        </p:nvSpPr>
        <p:spPr>
          <a:xfrm>
            <a:off x="7885755" y="2555256"/>
            <a:ext cx="1203520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简单、方便</a:t>
            </a:r>
          </a:p>
        </p:txBody>
      </p:sp>
      <p:sp>
        <p:nvSpPr>
          <p:cNvPr id="27" name="深度视觉·原创设计 https://www.docer.com/works?userid=22383862"/>
          <p:cNvSpPr/>
          <p:nvPr/>
        </p:nvSpPr>
        <p:spPr>
          <a:xfrm>
            <a:off x="5131327" y="1657023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查询</a:t>
            </a:r>
          </a:p>
        </p:txBody>
      </p:sp>
      <p:sp>
        <p:nvSpPr>
          <p:cNvPr id="29" name="深度视觉·原创设计 https://www.docer.com/works?userid=22383862"/>
          <p:cNvSpPr/>
          <p:nvPr/>
        </p:nvSpPr>
        <p:spPr>
          <a:xfrm>
            <a:off x="5131327" y="3065331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增加</a:t>
            </a:r>
          </a:p>
        </p:txBody>
      </p:sp>
      <p:sp>
        <p:nvSpPr>
          <p:cNvPr id="31" name="深度视觉·原创设计 https://www.docer.com/works?userid=22383862"/>
          <p:cNvSpPr/>
          <p:nvPr/>
        </p:nvSpPr>
        <p:spPr>
          <a:xfrm>
            <a:off x="5131327" y="444865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删除</a:t>
            </a:r>
          </a:p>
        </p:txBody>
      </p:sp>
      <p:sp>
        <p:nvSpPr>
          <p:cNvPr id="32" name="深度视觉·原创设计 https://www.docer.com/works?userid=22383862"/>
          <p:cNvSpPr txBox="1"/>
          <p:nvPr/>
        </p:nvSpPr>
        <p:spPr>
          <a:xfrm>
            <a:off x="817245" y="1113155"/>
            <a:ext cx="2651125" cy="3968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课表查询用到的工具：</a:t>
            </a:r>
          </a:p>
        </p:txBody>
      </p:sp>
      <p:sp>
        <p:nvSpPr>
          <p:cNvPr id="33" name="深度视觉·原创设计 https://www.docer.com/works?userid=22383862"/>
          <p:cNvSpPr txBox="1"/>
          <p:nvPr/>
        </p:nvSpPr>
        <p:spPr>
          <a:xfrm>
            <a:off x="997078" y="1510965"/>
            <a:ext cx="3183654" cy="31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accent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817245" y="2148840"/>
            <a:ext cx="2828925" cy="4051300"/>
          </a:xfrm>
          <a:prstGeom prst="rect">
            <a:avLst/>
          </a:prstGeom>
          <a:noFill/>
        </p:spPr>
        <p:txBody>
          <a:bodyPr wrap="square" lIns="91423" tIns="45712" rIns="91423" bIns="45712" rtlCol="0">
            <a:noAutofit/>
          </a:bodyPr>
          <a:lstStyle/>
          <a:p>
            <a:pPr marL="0" marR="0" lvl="0" indent="0" defTabSz="121793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view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视图</a:t>
            </a:r>
          </a:p>
          <a:p>
            <a:pPr marL="0" marR="0" lvl="0" indent="0" defTabSz="121793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button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按钮</a:t>
            </a:r>
          </a:p>
          <a:p>
            <a:pPr marL="0" marR="0" lvl="0" indent="0" defTabSz="121793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input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文本输入</a:t>
            </a:r>
          </a:p>
          <a:p>
            <a:pPr marL="0" marR="0" lvl="0" indent="0" defTabSz="121793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scroll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FZHei-B01S" panose="02010601030101010101" pitchFamily="2" charset="-122"/>
              </a:rPr>
              <a:t>可滚动视图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 bldLvl="0" animBg="1"/>
      <p:bldP spid="14" grpId="0" bldLvl="0" animBg="1"/>
      <p:bldP spid="20" grpId="0" bldLvl="0" animBg="1"/>
      <p:bldP spid="21" grpId="0" bldLvl="0" animBg="1"/>
      <p:bldP spid="22" grpId="0" bldLvl="0" animBg="1"/>
      <p:bldP spid="25" grpId="0"/>
      <p:bldP spid="27" grpId="0"/>
      <p:bldP spid="29" grpId="0"/>
      <p:bldP spid="31" grpId="0"/>
      <p:bldP spid="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051a4390-d82a-423b-85b2-f7ed11a5f4ec"/>
  <p:tag name="COMMONDATA" val="eyJjb3VudCI6NywiaGRpZCI6IjRlNzYwZTEwYWU5M2I4MDllZjQwYTgwNTk2ZWQ4ZDU0IiwidXNlckNvdW50Ijo3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2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F6E"/>
      </a:accent1>
      <a:accent2>
        <a:srgbClr val="FA781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F6E"/>
      </a:accent1>
      <a:accent2>
        <a:srgbClr val="FA781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804</Words>
  <Application>Microsoft Office PowerPoint</Application>
  <PresentationFormat>宽屏</PresentationFormat>
  <Paragraphs>152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Source Han Sans CN</vt:lpstr>
      <vt:lpstr>Source Han Sans SC</vt:lpstr>
      <vt:lpstr>阿里巴巴普惠体 M</vt:lpstr>
      <vt:lpstr>等线</vt:lpstr>
      <vt:lpstr>等线 Light</vt:lpstr>
      <vt:lpstr>楷体</vt:lpstr>
      <vt:lpstr>思源黑体</vt:lpstr>
      <vt:lpstr>思源黑体 CN Normal</vt:lpstr>
      <vt:lpstr>宋体</vt:lpstr>
      <vt:lpstr>Arial</vt:lpstr>
      <vt:lpstr>Calibri</vt:lpstr>
      <vt:lpstr>Roboto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邵登攀 邵登攀</cp:lastModifiedBy>
  <cp:revision>12</cp:revision>
  <dcterms:created xsi:type="dcterms:W3CDTF">2020-12-16T07:00:00Z</dcterms:created>
  <dcterms:modified xsi:type="dcterms:W3CDTF">2023-09-10T06:44:17Z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KSOTemplateUUID">
    <vt:lpwstr>v1.0_mb_GFsagpEW0KZX4KYobGbbRw==</vt:lpwstr>
  </property>
  <property fmtid="{D5CDD505-2E9C-101B-9397-08002B2CF9AE}" pid="4" name="ICV">
    <vt:lpwstr>6E897280986C4F639988E12130B711BE</vt:lpwstr>
  </property>
</Properties>
</file>